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72" r:id="rId4"/>
    <p:sldId id="276" r:id="rId5"/>
    <p:sldId id="277" r:id="rId6"/>
    <p:sldId id="287" r:id="rId7"/>
    <p:sldId id="278" r:id="rId8"/>
    <p:sldId id="288" r:id="rId9"/>
    <p:sldId id="258" r:id="rId10"/>
    <p:sldId id="260" r:id="rId11"/>
    <p:sldId id="261" r:id="rId12"/>
    <p:sldId id="262" r:id="rId13"/>
    <p:sldId id="263" r:id="rId14"/>
    <p:sldId id="265" r:id="rId15"/>
    <p:sldId id="280" r:id="rId16"/>
    <p:sldId id="279" r:id="rId17"/>
    <p:sldId id="281" r:id="rId18"/>
    <p:sldId id="282" r:id="rId19"/>
    <p:sldId id="266" r:id="rId20"/>
    <p:sldId id="275" r:id="rId21"/>
    <p:sldId id="283" r:id="rId22"/>
    <p:sldId id="267" r:id="rId23"/>
    <p:sldId id="284" r:id="rId24"/>
    <p:sldId id="268" r:id="rId25"/>
    <p:sldId id="269" r:id="rId26"/>
    <p:sldId id="271" r:id="rId27"/>
    <p:sldId id="270" r:id="rId28"/>
    <p:sldId id="285" r:id="rId29"/>
    <p:sldId id="289" r:id="rId30"/>
    <p:sldId id="290" r:id="rId31"/>
    <p:sldId id="286" r:id="rId32"/>
    <p:sldId id="25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9D9F1238-996E-B94C-B2A1-F7E64779FF35}">
          <p14:sldIdLst>
            <p14:sldId id="256"/>
            <p14:sldId id="257"/>
          </p14:sldIdLst>
        </p14:section>
        <p14:section name="Team Deliverables" id="{31404C0F-3CA0-9843-A2A2-0CBF5892F05D}">
          <p14:sldIdLst>
            <p14:sldId id="272"/>
            <p14:sldId id="276"/>
            <p14:sldId id="277"/>
            <p14:sldId id="287"/>
            <p14:sldId id="278"/>
            <p14:sldId id="288"/>
          </p14:sldIdLst>
        </p14:section>
        <p14:section name="Data Science Process" id="{0B0BFB5B-9664-B641-8C07-167E4B3EA47C}">
          <p14:sldIdLst>
            <p14:sldId id="258"/>
            <p14:sldId id="260"/>
            <p14:sldId id="261"/>
            <p14:sldId id="262"/>
            <p14:sldId id="263"/>
            <p14:sldId id="265"/>
          </p14:sldIdLst>
        </p14:section>
        <p14:section name="Model Pipeline" id="{14BC5CD7-F44F-C747-A3D8-A4C38AE69AD4}">
          <p14:sldIdLst>
            <p14:sldId id="280"/>
            <p14:sldId id="279"/>
            <p14:sldId id="281"/>
            <p14:sldId id="282"/>
            <p14:sldId id="266"/>
            <p14:sldId id="275"/>
            <p14:sldId id="283"/>
            <p14:sldId id="267"/>
            <p14:sldId id="284"/>
            <p14:sldId id="268"/>
            <p14:sldId id="269"/>
            <p14:sldId id="271"/>
            <p14:sldId id="270"/>
            <p14:sldId id="285"/>
            <p14:sldId id="289"/>
            <p14:sldId id="290"/>
            <p14:sldId id="286"/>
          </p14:sldIdLst>
        </p14:section>
        <p14:section name="Contact" id="{54C5FCF4-7AA9-DC46-AF05-7503519B065C}">
          <p14:sldIdLst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DBA33F-20B5-2F45-A36D-E0293E1FBCA1}" v="303" dt="2019-03-06T00:42:11.5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85"/>
    <p:restoredTop sz="83267"/>
  </p:normalViewPr>
  <p:slideViewPr>
    <p:cSldViewPr snapToGrid="0" snapToObjects="1">
      <p:cViewPr varScale="1">
        <p:scale>
          <a:sx n="112" d="100"/>
          <a:sy n="112" d="100"/>
        </p:scale>
        <p:origin x="7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er, Jeff (CAI - Burlington)" userId="c2ed0f19-c344-4d96-a1b1-5aa99fcc2d7b" providerId="ADAL" clId="{751B46EB-D77C-1849-BAF3-BD7F5C814520}"/>
  </pc:docChgLst>
  <pc:docChgLst>
    <pc:chgData name="Keller, Jeff (CAI - Burlington)" userId="c2ed0f19-c344-4d96-a1b1-5aa99fcc2d7b" providerId="ADAL" clId="{A4DBA33F-20B5-2F45-A36D-E0293E1FBCA1}"/>
    <pc:docChg chg="undo redo custSel mod addSld modSld sldOrd">
      <pc:chgData name="Keller, Jeff (CAI - Burlington)" userId="c2ed0f19-c344-4d96-a1b1-5aa99fcc2d7b" providerId="ADAL" clId="{A4DBA33F-20B5-2F45-A36D-E0293E1FBCA1}" dt="2019-03-06T00:42:11.525" v="2598"/>
      <pc:docMkLst>
        <pc:docMk/>
      </pc:docMkLst>
      <pc:sldChg chg="modSp">
        <pc:chgData name="Keller, Jeff (CAI - Burlington)" userId="c2ed0f19-c344-4d96-a1b1-5aa99fcc2d7b" providerId="ADAL" clId="{A4DBA33F-20B5-2F45-A36D-E0293E1FBCA1}" dt="2019-03-04T20:49:28.294" v="14" actId="20577"/>
        <pc:sldMkLst>
          <pc:docMk/>
          <pc:sldMk cId="540114811" sldId="257"/>
        </pc:sldMkLst>
        <pc:spChg chg="mod">
          <ac:chgData name="Keller, Jeff (CAI - Burlington)" userId="c2ed0f19-c344-4d96-a1b1-5aa99fcc2d7b" providerId="ADAL" clId="{A4DBA33F-20B5-2F45-A36D-E0293E1FBCA1}" dt="2019-03-04T20:49:28.294" v="14" actId="20577"/>
          <ac:spMkLst>
            <pc:docMk/>
            <pc:sldMk cId="540114811" sldId="257"/>
            <ac:spMk id="3" creationId="{2F2F3AFF-7E54-7440-AAE1-5DDFBF652826}"/>
          </ac:spMkLst>
        </pc:spChg>
      </pc:sldChg>
      <pc:sldChg chg="modSp">
        <pc:chgData name="Keller, Jeff (CAI - Burlington)" userId="c2ed0f19-c344-4d96-a1b1-5aa99fcc2d7b" providerId="ADAL" clId="{A4DBA33F-20B5-2F45-A36D-E0293E1FBCA1}" dt="2019-03-04T21:03:37.147" v="95" actId="20577"/>
        <pc:sldMkLst>
          <pc:docMk/>
          <pc:sldMk cId="1928458533" sldId="258"/>
        </pc:sldMkLst>
        <pc:spChg chg="mod">
          <ac:chgData name="Keller, Jeff (CAI - Burlington)" userId="c2ed0f19-c344-4d96-a1b1-5aa99fcc2d7b" providerId="ADAL" clId="{A4DBA33F-20B5-2F45-A36D-E0293E1FBCA1}" dt="2019-03-04T21:03:37.147" v="95" actId="20577"/>
          <ac:spMkLst>
            <pc:docMk/>
            <pc:sldMk cId="1928458533" sldId="258"/>
            <ac:spMk id="2" creationId="{A95EAA57-CAE4-BE4E-9380-08D6333D1027}"/>
          </ac:spMkLst>
        </pc:spChg>
      </pc:sldChg>
      <pc:sldChg chg="modSp">
        <pc:chgData name="Keller, Jeff (CAI - Burlington)" userId="c2ed0f19-c344-4d96-a1b1-5aa99fcc2d7b" providerId="ADAL" clId="{A4DBA33F-20B5-2F45-A36D-E0293E1FBCA1}" dt="2019-03-04T22:15:00.010" v="1038" actId="12789"/>
        <pc:sldMkLst>
          <pc:docMk/>
          <pc:sldMk cId="1637809791" sldId="259"/>
        </pc:sldMkLst>
        <pc:picChg chg="mod">
          <ac:chgData name="Keller, Jeff (CAI - Burlington)" userId="c2ed0f19-c344-4d96-a1b1-5aa99fcc2d7b" providerId="ADAL" clId="{A4DBA33F-20B5-2F45-A36D-E0293E1FBCA1}" dt="2019-03-04T22:15:00.010" v="1038" actId="12789"/>
          <ac:picMkLst>
            <pc:docMk/>
            <pc:sldMk cId="1637809791" sldId="259"/>
            <ac:picMk id="15" creationId="{2C8C8B0C-6640-F14D-A818-A08D6CA6E513}"/>
          </ac:picMkLst>
        </pc:picChg>
      </pc:sldChg>
      <pc:sldChg chg="modSp">
        <pc:chgData name="Keller, Jeff (CAI - Burlington)" userId="c2ed0f19-c344-4d96-a1b1-5aa99fcc2d7b" providerId="ADAL" clId="{A4DBA33F-20B5-2F45-A36D-E0293E1FBCA1}" dt="2019-03-05T21:58:06.652" v="2259" actId="14100"/>
        <pc:sldMkLst>
          <pc:docMk/>
          <pc:sldMk cId="2589334997" sldId="263"/>
        </pc:sldMkLst>
        <pc:spChg chg="mod">
          <ac:chgData name="Keller, Jeff (CAI - Burlington)" userId="c2ed0f19-c344-4d96-a1b1-5aa99fcc2d7b" providerId="ADAL" clId="{A4DBA33F-20B5-2F45-A36D-E0293E1FBCA1}" dt="2019-03-05T21:58:06.652" v="2259" actId="14100"/>
          <ac:spMkLst>
            <pc:docMk/>
            <pc:sldMk cId="2589334997" sldId="263"/>
            <ac:spMk id="2" creationId="{A95EAA57-CAE4-BE4E-9380-08D6333D1027}"/>
          </ac:spMkLst>
        </pc:spChg>
      </pc:sldChg>
      <pc:sldChg chg="modSp">
        <pc:chgData name="Keller, Jeff (CAI - Burlington)" userId="c2ed0f19-c344-4d96-a1b1-5aa99fcc2d7b" providerId="ADAL" clId="{A4DBA33F-20B5-2F45-A36D-E0293E1FBCA1}" dt="2019-03-05T21:59:05.905" v="2282" actId="14861"/>
        <pc:sldMkLst>
          <pc:docMk/>
          <pc:sldMk cId="4201547127" sldId="265"/>
        </pc:sldMkLst>
        <pc:spChg chg="mod">
          <ac:chgData name="Keller, Jeff (CAI - Burlington)" userId="c2ed0f19-c344-4d96-a1b1-5aa99fcc2d7b" providerId="ADAL" clId="{A4DBA33F-20B5-2F45-A36D-E0293E1FBCA1}" dt="2019-03-04T21:30:28.454" v="406" actId="1035"/>
          <ac:spMkLst>
            <pc:docMk/>
            <pc:sldMk cId="4201547127" sldId="265"/>
            <ac:spMk id="6" creationId="{2D5CDE30-5F94-3A49-AD12-81E9A15B9201}"/>
          </ac:spMkLst>
        </pc:spChg>
        <pc:picChg chg="mod">
          <ac:chgData name="Keller, Jeff (CAI - Burlington)" userId="c2ed0f19-c344-4d96-a1b1-5aa99fcc2d7b" providerId="ADAL" clId="{A4DBA33F-20B5-2F45-A36D-E0293E1FBCA1}" dt="2019-03-05T21:59:05.905" v="2282" actId="14861"/>
          <ac:picMkLst>
            <pc:docMk/>
            <pc:sldMk cId="4201547127" sldId="265"/>
            <ac:picMk id="5" creationId="{FAC53ACF-68CD-EB4A-9AD7-274FA5F0CF58}"/>
          </ac:picMkLst>
        </pc:picChg>
      </pc:sldChg>
      <pc:sldChg chg="addSp delSp modSp modNotesTx">
        <pc:chgData name="Keller, Jeff (CAI - Burlington)" userId="c2ed0f19-c344-4d96-a1b1-5aa99fcc2d7b" providerId="ADAL" clId="{A4DBA33F-20B5-2F45-A36D-E0293E1FBCA1}" dt="2019-03-05T22:11:29.065" v="2451" actId="171"/>
        <pc:sldMkLst>
          <pc:docMk/>
          <pc:sldMk cId="1143856579" sldId="266"/>
        </pc:sldMkLst>
        <pc:spChg chg="add del mod">
          <ac:chgData name="Keller, Jeff (CAI - Burlington)" userId="c2ed0f19-c344-4d96-a1b1-5aa99fcc2d7b" providerId="ADAL" clId="{A4DBA33F-20B5-2F45-A36D-E0293E1FBCA1}" dt="2019-03-05T22:11:06.879" v="2447" actId="478"/>
          <ac:spMkLst>
            <pc:docMk/>
            <pc:sldMk cId="1143856579" sldId="266"/>
            <ac:spMk id="3" creationId="{F4EF6ECB-529D-D141-B808-876254B77164}"/>
          </ac:spMkLst>
        </pc:spChg>
        <pc:spChg chg="add mod">
          <ac:chgData name="Keller, Jeff (CAI - Burlington)" userId="c2ed0f19-c344-4d96-a1b1-5aa99fcc2d7b" providerId="ADAL" clId="{A4DBA33F-20B5-2F45-A36D-E0293E1FBCA1}" dt="2019-03-05T22:11:29.065" v="2451" actId="171"/>
          <ac:spMkLst>
            <pc:docMk/>
            <pc:sldMk cId="1143856579" sldId="266"/>
            <ac:spMk id="9" creationId="{3E20826C-0E09-C440-ABBD-111128D5A810}"/>
          </ac:spMkLst>
        </pc:spChg>
      </pc:sldChg>
      <pc:sldChg chg="addSp delSp modSp modAnim">
        <pc:chgData name="Keller, Jeff (CAI - Burlington)" userId="c2ed0f19-c344-4d96-a1b1-5aa99fcc2d7b" providerId="ADAL" clId="{A4DBA33F-20B5-2F45-A36D-E0293E1FBCA1}" dt="2019-03-05T22:16:14.428" v="2521" actId="166"/>
        <pc:sldMkLst>
          <pc:docMk/>
          <pc:sldMk cId="3089251657" sldId="267"/>
        </pc:sldMkLst>
        <pc:spChg chg="add mod">
          <ac:chgData name="Keller, Jeff (CAI - Burlington)" userId="c2ed0f19-c344-4d96-a1b1-5aa99fcc2d7b" providerId="ADAL" clId="{A4DBA33F-20B5-2F45-A36D-E0293E1FBCA1}" dt="2019-03-05T22:13:24.613" v="2520" actId="1076"/>
          <ac:spMkLst>
            <pc:docMk/>
            <pc:sldMk cId="3089251657" sldId="267"/>
            <ac:spMk id="4" creationId="{4CC43131-3A87-7247-A809-D387C355B14C}"/>
          </ac:spMkLst>
        </pc:spChg>
        <pc:spChg chg="add del mod">
          <ac:chgData name="Keller, Jeff (CAI - Burlington)" userId="c2ed0f19-c344-4d96-a1b1-5aa99fcc2d7b" providerId="ADAL" clId="{A4DBA33F-20B5-2F45-A36D-E0293E1FBCA1}" dt="2019-03-05T22:11:47.393" v="2452" actId="478"/>
          <ac:spMkLst>
            <pc:docMk/>
            <pc:sldMk cId="3089251657" sldId="267"/>
            <ac:spMk id="7" creationId="{D7AD28D8-95FE-514D-9C9B-0E4EAB985691}"/>
          </ac:spMkLst>
        </pc:spChg>
        <pc:spChg chg="add mod">
          <ac:chgData name="Keller, Jeff (CAI - Burlington)" userId="c2ed0f19-c344-4d96-a1b1-5aa99fcc2d7b" providerId="ADAL" clId="{A4DBA33F-20B5-2F45-A36D-E0293E1FBCA1}" dt="2019-03-05T22:13:03.957" v="2519" actId="171"/>
          <ac:spMkLst>
            <pc:docMk/>
            <pc:sldMk cId="3089251657" sldId="267"/>
            <ac:spMk id="8" creationId="{4C425768-A58E-DD4B-88C0-CF8C1788F6DE}"/>
          </ac:spMkLst>
        </pc:spChg>
        <pc:picChg chg="mod">
          <ac:chgData name="Keller, Jeff (CAI - Burlington)" userId="c2ed0f19-c344-4d96-a1b1-5aa99fcc2d7b" providerId="ADAL" clId="{A4DBA33F-20B5-2F45-A36D-E0293E1FBCA1}" dt="2019-03-05T22:16:14.428" v="2521" actId="166"/>
          <ac:picMkLst>
            <pc:docMk/>
            <pc:sldMk cId="3089251657" sldId="267"/>
            <ac:picMk id="6" creationId="{634A17A1-F277-4D40-9870-DE2515822FEC}"/>
          </ac:picMkLst>
        </pc:picChg>
      </pc:sldChg>
      <pc:sldChg chg="addSp modSp modAnim modNotesTx">
        <pc:chgData name="Keller, Jeff (CAI - Burlington)" userId="c2ed0f19-c344-4d96-a1b1-5aa99fcc2d7b" providerId="ADAL" clId="{A4DBA33F-20B5-2F45-A36D-E0293E1FBCA1}" dt="2019-03-05T22:17:31.007" v="2522"/>
        <pc:sldMkLst>
          <pc:docMk/>
          <pc:sldMk cId="558762819" sldId="268"/>
        </pc:sldMkLst>
        <pc:spChg chg="add mod">
          <ac:chgData name="Keller, Jeff (CAI - Burlington)" userId="c2ed0f19-c344-4d96-a1b1-5aa99fcc2d7b" providerId="ADAL" clId="{A4DBA33F-20B5-2F45-A36D-E0293E1FBCA1}" dt="2019-03-05T21:51:27.752" v="2197" actId="1076"/>
          <ac:spMkLst>
            <pc:docMk/>
            <pc:sldMk cId="558762819" sldId="268"/>
            <ac:spMk id="7" creationId="{122C8DC6-ECFF-914E-ACC7-D865EDA4DF54}"/>
          </ac:spMkLst>
        </pc:spChg>
        <pc:picChg chg="mod">
          <ac:chgData name="Keller, Jeff (CAI - Burlington)" userId="c2ed0f19-c344-4d96-a1b1-5aa99fcc2d7b" providerId="ADAL" clId="{A4DBA33F-20B5-2F45-A36D-E0293E1FBCA1}" dt="2019-03-05T21:49:48.609" v="2159" actId="1076"/>
          <ac:picMkLst>
            <pc:docMk/>
            <pc:sldMk cId="558762819" sldId="268"/>
            <ac:picMk id="4" creationId="{435DCC1A-9CC4-524E-961B-C84250F814AE}"/>
          </ac:picMkLst>
        </pc:picChg>
        <pc:picChg chg="add mod">
          <ac:chgData name="Keller, Jeff (CAI - Burlington)" userId="c2ed0f19-c344-4d96-a1b1-5aa99fcc2d7b" providerId="ADAL" clId="{A4DBA33F-20B5-2F45-A36D-E0293E1FBCA1}" dt="2019-03-05T21:49:50.066" v="2160" actId="1076"/>
          <ac:picMkLst>
            <pc:docMk/>
            <pc:sldMk cId="558762819" sldId="268"/>
            <ac:picMk id="6" creationId="{1D7FEAAE-2407-984C-AB89-980FBD0E88D0}"/>
          </ac:picMkLst>
        </pc:picChg>
      </pc:sldChg>
      <pc:sldChg chg="addSp modSp">
        <pc:chgData name="Keller, Jeff (CAI - Burlington)" userId="c2ed0f19-c344-4d96-a1b1-5aa99fcc2d7b" providerId="ADAL" clId="{A4DBA33F-20B5-2F45-A36D-E0293E1FBCA1}" dt="2019-03-05T22:10:59.781" v="2446" actId="14100"/>
        <pc:sldMkLst>
          <pc:docMk/>
          <pc:sldMk cId="4026780413" sldId="275"/>
        </pc:sldMkLst>
        <pc:spChg chg="add mod">
          <ac:chgData name="Keller, Jeff (CAI - Burlington)" userId="c2ed0f19-c344-4d96-a1b1-5aa99fcc2d7b" providerId="ADAL" clId="{A4DBA33F-20B5-2F45-A36D-E0293E1FBCA1}" dt="2019-03-05T22:10:59.781" v="2446" actId="14100"/>
          <ac:spMkLst>
            <pc:docMk/>
            <pc:sldMk cId="4026780413" sldId="275"/>
            <ac:spMk id="8" creationId="{C82044DB-58C3-9345-A73A-A4F88D5270DC}"/>
          </ac:spMkLst>
        </pc:spChg>
        <pc:picChg chg="mod">
          <ac:chgData name="Keller, Jeff (CAI - Burlington)" userId="c2ed0f19-c344-4d96-a1b1-5aa99fcc2d7b" providerId="ADAL" clId="{A4DBA33F-20B5-2F45-A36D-E0293E1FBCA1}" dt="2019-03-05T22:06:18.415" v="2432" actId="1038"/>
          <ac:picMkLst>
            <pc:docMk/>
            <pc:sldMk cId="4026780413" sldId="275"/>
            <ac:picMk id="7" creationId="{E2132CCD-62C3-EA4B-88F4-B6DED63D33DD}"/>
          </ac:picMkLst>
        </pc:picChg>
      </pc:sldChg>
      <pc:sldChg chg="addSp delSp modSp modAnim">
        <pc:chgData name="Keller, Jeff (CAI - Burlington)" userId="c2ed0f19-c344-4d96-a1b1-5aa99fcc2d7b" providerId="ADAL" clId="{A4DBA33F-20B5-2F45-A36D-E0293E1FBCA1}" dt="2019-03-05T17:11:27.657" v="2075" actId="14100"/>
        <pc:sldMkLst>
          <pc:docMk/>
          <pc:sldMk cId="2926851467" sldId="278"/>
        </pc:sldMkLst>
        <pc:spChg chg="mod">
          <ac:chgData name="Keller, Jeff (CAI - Burlington)" userId="c2ed0f19-c344-4d96-a1b1-5aa99fcc2d7b" providerId="ADAL" clId="{A4DBA33F-20B5-2F45-A36D-E0293E1FBCA1}" dt="2019-03-04T21:01:12.828" v="65" actId="404"/>
          <ac:spMkLst>
            <pc:docMk/>
            <pc:sldMk cId="2926851467" sldId="278"/>
            <ac:spMk id="2" creationId="{A95EAA57-CAE4-BE4E-9380-08D6333D1027}"/>
          </ac:spMkLst>
        </pc:spChg>
        <pc:spChg chg="mod">
          <ac:chgData name="Keller, Jeff (CAI - Burlington)" userId="c2ed0f19-c344-4d96-a1b1-5aa99fcc2d7b" providerId="ADAL" clId="{A4DBA33F-20B5-2F45-A36D-E0293E1FBCA1}" dt="2019-03-05T17:11:24.738" v="2074" actId="14100"/>
          <ac:spMkLst>
            <pc:docMk/>
            <pc:sldMk cId="2926851467" sldId="278"/>
            <ac:spMk id="3" creationId="{2F2F3AFF-7E54-7440-AAE1-5DDFBF652826}"/>
          </ac:spMkLst>
        </pc:spChg>
        <pc:spChg chg="mod">
          <ac:chgData name="Keller, Jeff (CAI - Burlington)" userId="c2ed0f19-c344-4d96-a1b1-5aa99fcc2d7b" providerId="ADAL" clId="{A4DBA33F-20B5-2F45-A36D-E0293E1FBCA1}" dt="2019-03-05T17:11:27.657" v="2075" actId="14100"/>
          <ac:spMkLst>
            <pc:docMk/>
            <pc:sldMk cId="2926851467" sldId="278"/>
            <ac:spMk id="6" creationId="{C7C50388-49D9-D544-8901-67B9D5143AA0}"/>
          </ac:spMkLst>
        </pc:spChg>
        <pc:picChg chg="add del">
          <ac:chgData name="Keller, Jeff (CAI - Burlington)" userId="c2ed0f19-c344-4d96-a1b1-5aa99fcc2d7b" providerId="ADAL" clId="{A4DBA33F-20B5-2F45-A36D-E0293E1FBCA1}" dt="2019-03-04T21:02:06.974" v="71"/>
          <ac:picMkLst>
            <pc:docMk/>
            <pc:sldMk cId="2926851467" sldId="278"/>
            <ac:picMk id="4" creationId="{47D16C66-23AF-6043-B70A-929C0C0FD839}"/>
          </ac:picMkLst>
        </pc:picChg>
        <pc:picChg chg="add del">
          <ac:chgData name="Keller, Jeff (CAI - Burlington)" userId="c2ed0f19-c344-4d96-a1b1-5aa99fcc2d7b" providerId="ADAL" clId="{A4DBA33F-20B5-2F45-A36D-E0293E1FBCA1}" dt="2019-03-04T21:02:06.974" v="71"/>
          <ac:picMkLst>
            <pc:docMk/>
            <pc:sldMk cId="2926851467" sldId="278"/>
            <ac:picMk id="5" creationId="{234B38B0-2595-CA41-99EB-1B3B2ECD3631}"/>
          </ac:picMkLst>
        </pc:picChg>
      </pc:sldChg>
      <pc:sldChg chg="addSp delSp modSp modAnim">
        <pc:chgData name="Keller, Jeff (CAI - Burlington)" userId="c2ed0f19-c344-4d96-a1b1-5aa99fcc2d7b" providerId="ADAL" clId="{A4DBA33F-20B5-2F45-A36D-E0293E1FBCA1}" dt="2019-03-05T22:22:42.442" v="2595" actId="14100"/>
        <pc:sldMkLst>
          <pc:docMk/>
          <pc:sldMk cId="1350474760" sldId="279"/>
        </pc:sldMkLst>
        <pc:spChg chg="mod">
          <ac:chgData name="Keller, Jeff (CAI - Burlington)" userId="c2ed0f19-c344-4d96-a1b1-5aa99fcc2d7b" providerId="ADAL" clId="{A4DBA33F-20B5-2F45-A36D-E0293E1FBCA1}" dt="2019-03-04T21:31:55.279" v="418" actId="12"/>
          <ac:spMkLst>
            <pc:docMk/>
            <pc:sldMk cId="1350474760" sldId="279"/>
            <ac:spMk id="3" creationId="{2F2F3AFF-7E54-7440-AAE1-5DDFBF652826}"/>
          </ac:spMkLst>
        </pc:spChg>
        <pc:spChg chg="add del mod">
          <ac:chgData name="Keller, Jeff (CAI - Burlington)" userId="c2ed0f19-c344-4d96-a1b1-5aa99fcc2d7b" providerId="ADAL" clId="{A4DBA33F-20B5-2F45-A36D-E0293E1FBCA1}" dt="2019-03-04T21:38:06.082" v="435" actId="478"/>
          <ac:spMkLst>
            <pc:docMk/>
            <pc:sldMk cId="1350474760" sldId="279"/>
            <ac:spMk id="4" creationId="{9678F26B-405D-214F-848A-0A5E1072CD49}"/>
          </ac:spMkLst>
        </pc:spChg>
        <pc:spChg chg="add mod">
          <ac:chgData name="Keller, Jeff (CAI - Burlington)" userId="c2ed0f19-c344-4d96-a1b1-5aa99fcc2d7b" providerId="ADAL" clId="{A4DBA33F-20B5-2F45-A36D-E0293E1FBCA1}" dt="2019-03-05T22:22:42.442" v="2595" actId="14100"/>
          <ac:spMkLst>
            <pc:docMk/>
            <pc:sldMk cId="1350474760" sldId="279"/>
            <ac:spMk id="9" creationId="{EA712E44-BB3C-634F-B79D-0E7DF058D17B}"/>
          </ac:spMkLst>
        </pc:spChg>
        <pc:picChg chg="add mod">
          <ac:chgData name="Keller, Jeff (CAI - Burlington)" userId="c2ed0f19-c344-4d96-a1b1-5aa99fcc2d7b" providerId="ADAL" clId="{A4DBA33F-20B5-2F45-A36D-E0293E1FBCA1}" dt="2019-03-05T21:54:32.999" v="2252" actId="1037"/>
          <ac:picMkLst>
            <pc:docMk/>
            <pc:sldMk cId="1350474760" sldId="279"/>
            <ac:picMk id="7" creationId="{9712AA08-3485-E44F-9AEC-E5E8380201C8}"/>
          </ac:picMkLst>
        </pc:picChg>
        <pc:picChg chg="add mod">
          <ac:chgData name="Keller, Jeff (CAI - Burlington)" userId="c2ed0f19-c344-4d96-a1b1-5aa99fcc2d7b" providerId="ADAL" clId="{A4DBA33F-20B5-2F45-A36D-E0293E1FBCA1}" dt="2019-03-05T21:54:36.802" v="2254" actId="1076"/>
          <ac:picMkLst>
            <pc:docMk/>
            <pc:sldMk cId="1350474760" sldId="279"/>
            <ac:picMk id="8" creationId="{95437DF6-AEB9-704F-96D2-3FA25A9A665E}"/>
          </ac:picMkLst>
        </pc:picChg>
      </pc:sldChg>
      <pc:sldChg chg="modSp">
        <pc:chgData name="Keller, Jeff (CAI - Burlington)" userId="c2ed0f19-c344-4d96-a1b1-5aa99fcc2d7b" providerId="ADAL" clId="{A4DBA33F-20B5-2F45-A36D-E0293E1FBCA1}" dt="2019-03-04T21:31:08.260" v="409" actId="20577"/>
        <pc:sldMkLst>
          <pc:docMk/>
          <pc:sldMk cId="3933785448" sldId="280"/>
        </pc:sldMkLst>
        <pc:spChg chg="mod">
          <ac:chgData name="Keller, Jeff (CAI - Burlington)" userId="c2ed0f19-c344-4d96-a1b1-5aa99fcc2d7b" providerId="ADAL" clId="{A4DBA33F-20B5-2F45-A36D-E0293E1FBCA1}" dt="2019-03-04T21:31:08.260" v="409" actId="20577"/>
          <ac:spMkLst>
            <pc:docMk/>
            <pc:sldMk cId="3933785448" sldId="280"/>
            <ac:spMk id="3" creationId="{2F2F3AFF-7E54-7440-AAE1-5DDFBF652826}"/>
          </ac:spMkLst>
        </pc:spChg>
      </pc:sldChg>
      <pc:sldChg chg="modSp modNotesTx">
        <pc:chgData name="Keller, Jeff (CAI - Burlington)" userId="c2ed0f19-c344-4d96-a1b1-5aa99fcc2d7b" providerId="ADAL" clId="{A4DBA33F-20B5-2F45-A36D-E0293E1FBCA1}" dt="2019-03-04T21:47:56.747" v="645" actId="20577"/>
        <pc:sldMkLst>
          <pc:docMk/>
          <pc:sldMk cId="836138174" sldId="281"/>
        </pc:sldMkLst>
        <pc:spChg chg="mod">
          <ac:chgData name="Keller, Jeff (CAI - Burlington)" userId="c2ed0f19-c344-4d96-a1b1-5aa99fcc2d7b" providerId="ADAL" clId="{A4DBA33F-20B5-2F45-A36D-E0293E1FBCA1}" dt="2019-03-04T21:44:07.349" v="466" actId="20577"/>
          <ac:spMkLst>
            <pc:docMk/>
            <pc:sldMk cId="836138174" sldId="281"/>
            <ac:spMk id="2" creationId="{A95EAA57-CAE4-BE4E-9380-08D6333D1027}"/>
          </ac:spMkLst>
        </pc:spChg>
        <pc:spChg chg="mod">
          <ac:chgData name="Keller, Jeff (CAI - Burlington)" userId="c2ed0f19-c344-4d96-a1b1-5aa99fcc2d7b" providerId="ADAL" clId="{A4DBA33F-20B5-2F45-A36D-E0293E1FBCA1}" dt="2019-03-04T21:47:06.254" v="538" actId="20577"/>
          <ac:spMkLst>
            <pc:docMk/>
            <pc:sldMk cId="836138174" sldId="281"/>
            <ac:spMk id="3" creationId="{2F2F3AFF-7E54-7440-AAE1-5DDFBF652826}"/>
          </ac:spMkLst>
        </pc:spChg>
      </pc:sldChg>
      <pc:sldChg chg="addSp delSp modSp delAnim modAnim">
        <pc:chgData name="Keller, Jeff (CAI - Burlington)" userId="c2ed0f19-c344-4d96-a1b1-5aa99fcc2d7b" providerId="ADAL" clId="{A4DBA33F-20B5-2F45-A36D-E0293E1FBCA1}" dt="2019-03-05T21:44:27.491" v="2154" actId="14100"/>
        <pc:sldMkLst>
          <pc:docMk/>
          <pc:sldMk cId="1926200575" sldId="286"/>
        </pc:sldMkLst>
        <pc:spChg chg="mod">
          <ac:chgData name="Keller, Jeff (CAI - Burlington)" userId="c2ed0f19-c344-4d96-a1b1-5aa99fcc2d7b" providerId="ADAL" clId="{A4DBA33F-20B5-2F45-A36D-E0293E1FBCA1}" dt="2019-03-05T21:42:41.248" v="2151" actId="1076"/>
          <ac:spMkLst>
            <pc:docMk/>
            <pc:sldMk cId="1926200575" sldId="286"/>
            <ac:spMk id="5" creationId="{9A1C8DFC-A69F-774A-BE18-B5C4403756C2}"/>
          </ac:spMkLst>
        </pc:spChg>
        <pc:spChg chg="del">
          <ac:chgData name="Keller, Jeff (CAI - Burlington)" userId="c2ed0f19-c344-4d96-a1b1-5aa99fcc2d7b" providerId="ADAL" clId="{A4DBA33F-20B5-2F45-A36D-E0293E1FBCA1}" dt="2019-03-05T16:22:26.825" v="1126" actId="478"/>
          <ac:spMkLst>
            <pc:docMk/>
            <pc:sldMk cId="1926200575" sldId="286"/>
            <ac:spMk id="23" creationId="{2CAFD4BB-1029-984D-912A-000E33E146DD}"/>
          </ac:spMkLst>
        </pc:spChg>
        <pc:spChg chg="del">
          <ac:chgData name="Keller, Jeff (CAI - Burlington)" userId="c2ed0f19-c344-4d96-a1b1-5aa99fcc2d7b" providerId="ADAL" clId="{A4DBA33F-20B5-2F45-A36D-E0293E1FBCA1}" dt="2019-03-05T16:22:25.510" v="1125" actId="478"/>
          <ac:spMkLst>
            <pc:docMk/>
            <pc:sldMk cId="1926200575" sldId="286"/>
            <ac:spMk id="24" creationId="{01A5F347-F1D9-3E49-911B-A8A4A64FC54F}"/>
          </ac:spMkLst>
        </pc:spChg>
        <pc:spChg chg="del">
          <ac:chgData name="Keller, Jeff (CAI - Burlington)" userId="c2ed0f19-c344-4d96-a1b1-5aa99fcc2d7b" providerId="ADAL" clId="{A4DBA33F-20B5-2F45-A36D-E0293E1FBCA1}" dt="2019-03-05T16:22:27.796" v="1127" actId="478"/>
          <ac:spMkLst>
            <pc:docMk/>
            <pc:sldMk cId="1926200575" sldId="286"/>
            <ac:spMk id="25" creationId="{E62A0290-104A-F74B-9845-F60B61B25A00}"/>
          </ac:spMkLst>
        </pc:spChg>
        <pc:picChg chg="mod">
          <ac:chgData name="Keller, Jeff (CAI - Burlington)" userId="c2ed0f19-c344-4d96-a1b1-5aa99fcc2d7b" providerId="ADAL" clId="{A4DBA33F-20B5-2F45-A36D-E0293E1FBCA1}" dt="2019-03-05T21:39:49.053" v="2088" actId="1076"/>
          <ac:picMkLst>
            <pc:docMk/>
            <pc:sldMk cId="1926200575" sldId="286"/>
            <ac:picMk id="4" creationId="{57FDD287-548B-D94F-984D-A839E5B10421}"/>
          </ac:picMkLst>
        </pc:picChg>
        <pc:picChg chg="mod">
          <ac:chgData name="Keller, Jeff (CAI - Burlington)" userId="c2ed0f19-c344-4d96-a1b1-5aa99fcc2d7b" providerId="ADAL" clId="{A4DBA33F-20B5-2F45-A36D-E0293E1FBCA1}" dt="2019-03-05T21:39:54.604" v="2089" actId="1076"/>
          <ac:picMkLst>
            <pc:docMk/>
            <pc:sldMk cId="1926200575" sldId="286"/>
            <ac:picMk id="9" creationId="{402C9DE7-118F-1946-889E-0E93D813F585}"/>
          </ac:picMkLst>
        </pc:picChg>
        <pc:picChg chg="mod">
          <ac:chgData name="Keller, Jeff (CAI - Burlington)" userId="c2ed0f19-c344-4d96-a1b1-5aa99fcc2d7b" providerId="ADAL" clId="{A4DBA33F-20B5-2F45-A36D-E0293E1FBCA1}" dt="2019-03-05T21:41:33.144" v="2135" actId="1076"/>
          <ac:picMkLst>
            <pc:docMk/>
            <pc:sldMk cId="1926200575" sldId="286"/>
            <ac:picMk id="11" creationId="{9109CD68-E2A7-F645-A3D8-661128B3D616}"/>
          </ac:picMkLst>
        </pc:picChg>
        <pc:picChg chg="add del mod">
          <ac:chgData name="Keller, Jeff (CAI - Burlington)" userId="c2ed0f19-c344-4d96-a1b1-5aa99fcc2d7b" providerId="ADAL" clId="{A4DBA33F-20B5-2F45-A36D-E0293E1FBCA1}" dt="2019-03-05T21:39:16.174" v="2084" actId="478"/>
          <ac:picMkLst>
            <pc:docMk/>
            <pc:sldMk cId="1926200575" sldId="286"/>
            <ac:picMk id="12" creationId="{A692B306-B293-814A-AEB7-043DCD979B96}"/>
          </ac:picMkLst>
        </pc:picChg>
        <pc:picChg chg="add del mod">
          <ac:chgData name="Keller, Jeff (CAI - Burlington)" userId="c2ed0f19-c344-4d96-a1b1-5aa99fcc2d7b" providerId="ADAL" clId="{A4DBA33F-20B5-2F45-A36D-E0293E1FBCA1}" dt="2019-03-05T21:39:15.280" v="2083" actId="478"/>
          <ac:picMkLst>
            <pc:docMk/>
            <pc:sldMk cId="1926200575" sldId="286"/>
            <ac:picMk id="17" creationId="{2C892999-F787-4046-95D0-4B56F5EEEE0D}"/>
          </ac:picMkLst>
        </pc:picChg>
        <pc:picChg chg="add mod">
          <ac:chgData name="Keller, Jeff (CAI - Burlington)" userId="c2ed0f19-c344-4d96-a1b1-5aa99fcc2d7b" providerId="ADAL" clId="{A4DBA33F-20B5-2F45-A36D-E0293E1FBCA1}" dt="2019-03-05T21:40:34.251" v="2100" actId="1076"/>
          <ac:picMkLst>
            <pc:docMk/>
            <pc:sldMk cId="1926200575" sldId="286"/>
            <ac:picMk id="20" creationId="{2DB49569-3E80-B54C-A5E8-2BFAC4B384D5}"/>
          </ac:picMkLst>
        </pc:picChg>
        <pc:cxnChg chg="add del mod">
          <ac:chgData name="Keller, Jeff (CAI - Burlington)" userId="c2ed0f19-c344-4d96-a1b1-5aa99fcc2d7b" providerId="ADAL" clId="{A4DBA33F-20B5-2F45-A36D-E0293E1FBCA1}" dt="2019-03-05T21:41:58.729" v="2138" actId="478"/>
          <ac:cxnSpMkLst>
            <pc:docMk/>
            <pc:sldMk cId="1926200575" sldId="286"/>
            <ac:cxnSpMk id="6" creationId="{9973D81F-1271-B44A-AC4D-93A26D82DD6C}"/>
          </ac:cxnSpMkLst>
        </pc:cxnChg>
        <pc:cxnChg chg="mod">
          <ac:chgData name="Keller, Jeff (CAI - Burlington)" userId="c2ed0f19-c344-4d96-a1b1-5aa99fcc2d7b" providerId="ADAL" clId="{A4DBA33F-20B5-2F45-A36D-E0293E1FBCA1}" dt="2019-03-05T21:39:54.604" v="2089" actId="1076"/>
          <ac:cxnSpMkLst>
            <pc:docMk/>
            <pc:sldMk cId="1926200575" sldId="286"/>
            <ac:cxnSpMk id="7" creationId="{A2CA0ADF-6D01-C243-8EDC-3FE4B355CC40}"/>
          </ac:cxnSpMkLst>
        </pc:cxnChg>
        <pc:cxnChg chg="mod">
          <ac:chgData name="Keller, Jeff (CAI - Burlington)" userId="c2ed0f19-c344-4d96-a1b1-5aa99fcc2d7b" providerId="ADAL" clId="{A4DBA33F-20B5-2F45-A36D-E0293E1FBCA1}" dt="2019-03-05T21:44:27.491" v="2154" actId="14100"/>
          <ac:cxnSpMkLst>
            <pc:docMk/>
            <pc:sldMk cId="1926200575" sldId="286"/>
            <ac:cxnSpMk id="16" creationId="{4579765B-2FE7-EA47-BF22-059B297E37B1}"/>
          </ac:cxnSpMkLst>
        </pc:cxnChg>
        <pc:cxnChg chg="add mod">
          <ac:chgData name="Keller, Jeff (CAI - Burlington)" userId="c2ed0f19-c344-4d96-a1b1-5aa99fcc2d7b" providerId="ADAL" clId="{A4DBA33F-20B5-2F45-A36D-E0293E1FBCA1}" dt="2019-03-05T21:42:38.965" v="2149" actId="14100"/>
          <ac:cxnSpMkLst>
            <pc:docMk/>
            <pc:sldMk cId="1926200575" sldId="286"/>
            <ac:cxnSpMk id="33" creationId="{92670AD6-455B-7347-9B41-2AD88B846E55}"/>
          </ac:cxnSpMkLst>
        </pc:cxnChg>
      </pc:sldChg>
      <pc:sldChg chg="addSp delSp modSp add mod setBg modAnim">
        <pc:chgData name="Keller, Jeff (CAI - Burlington)" userId="c2ed0f19-c344-4d96-a1b1-5aa99fcc2d7b" providerId="ADAL" clId="{A4DBA33F-20B5-2F45-A36D-E0293E1FBCA1}" dt="2019-03-04T20:54:34.020" v="40"/>
        <pc:sldMkLst>
          <pc:docMk/>
          <pc:sldMk cId="2227559304" sldId="287"/>
        </pc:sldMkLst>
        <pc:spChg chg="add del">
          <ac:chgData name="Keller, Jeff (CAI - Burlington)" userId="c2ed0f19-c344-4d96-a1b1-5aa99fcc2d7b" providerId="ADAL" clId="{A4DBA33F-20B5-2F45-A36D-E0293E1FBCA1}" dt="2019-03-04T20:53:43.054" v="34" actId="26606"/>
          <ac:spMkLst>
            <pc:docMk/>
            <pc:sldMk cId="2227559304" sldId="287"/>
            <ac:spMk id="73" creationId="{192B8624-5BD5-46EC-A302-B4465CF103A0}"/>
          </ac:spMkLst>
        </pc:spChg>
        <pc:spChg chg="add del">
          <ac:chgData name="Keller, Jeff (CAI - Burlington)" userId="c2ed0f19-c344-4d96-a1b1-5aa99fcc2d7b" providerId="ADAL" clId="{A4DBA33F-20B5-2F45-A36D-E0293E1FBCA1}" dt="2019-03-04T20:53:43.054" v="34" actId="26606"/>
          <ac:spMkLst>
            <pc:docMk/>
            <pc:sldMk cId="2227559304" sldId="287"/>
            <ac:spMk id="75" creationId="{23187AA2-14F9-4110-A7BA-B834BA987DE9}"/>
          </ac:spMkLst>
        </pc:spChg>
        <pc:spChg chg="add del">
          <ac:chgData name="Keller, Jeff (CAI - Burlington)" userId="c2ed0f19-c344-4d96-a1b1-5aa99fcc2d7b" providerId="ADAL" clId="{A4DBA33F-20B5-2F45-A36D-E0293E1FBCA1}" dt="2019-03-04T20:53:43.054" v="34" actId="26606"/>
          <ac:spMkLst>
            <pc:docMk/>
            <pc:sldMk cId="2227559304" sldId="287"/>
            <ac:spMk id="77" creationId="{6DAF099E-6B41-4E52-8330-51D0A4956966}"/>
          </ac:spMkLst>
        </pc:spChg>
        <pc:spChg chg="add del">
          <ac:chgData name="Keller, Jeff (CAI - Burlington)" userId="c2ed0f19-c344-4d96-a1b1-5aa99fcc2d7b" providerId="ADAL" clId="{A4DBA33F-20B5-2F45-A36D-E0293E1FBCA1}" dt="2019-03-04T20:53:59.401" v="36" actId="26606"/>
          <ac:spMkLst>
            <pc:docMk/>
            <pc:sldMk cId="2227559304" sldId="287"/>
            <ac:spMk id="1030" creationId="{179D851C-8A22-40C2-95AB-87556CF73F46}"/>
          </ac:spMkLst>
        </pc:spChg>
        <pc:picChg chg="add mod ord">
          <ac:chgData name="Keller, Jeff (CAI - Burlington)" userId="c2ed0f19-c344-4d96-a1b1-5aa99fcc2d7b" providerId="ADAL" clId="{A4DBA33F-20B5-2F45-A36D-E0293E1FBCA1}" dt="2019-03-04T20:53:59.401" v="36" actId="26606"/>
          <ac:picMkLst>
            <pc:docMk/>
            <pc:sldMk cId="2227559304" sldId="287"/>
            <ac:picMk id="1026" creationId="{5446A5B8-C752-0247-B27E-30133D217506}"/>
          </ac:picMkLst>
        </pc:picChg>
        <pc:picChg chg="add mod">
          <ac:chgData name="Keller, Jeff (CAI - Burlington)" userId="c2ed0f19-c344-4d96-a1b1-5aa99fcc2d7b" providerId="ADAL" clId="{A4DBA33F-20B5-2F45-A36D-E0293E1FBCA1}" dt="2019-03-04T20:54:09.698" v="39" actId="553"/>
          <ac:picMkLst>
            <pc:docMk/>
            <pc:sldMk cId="2227559304" sldId="287"/>
            <ac:picMk id="1028" creationId="{2D071F0A-EB14-124B-930A-B4FE25577C89}"/>
          </ac:picMkLst>
        </pc:picChg>
        <pc:picChg chg="add del">
          <ac:chgData name="Keller, Jeff (CAI - Burlington)" userId="c2ed0f19-c344-4d96-a1b1-5aa99fcc2d7b" providerId="ADAL" clId="{A4DBA33F-20B5-2F45-A36D-E0293E1FBCA1}" dt="2019-03-04T20:53:59.401" v="36" actId="26606"/>
          <ac:picMkLst>
            <pc:docMk/>
            <pc:sldMk cId="2227559304" sldId="287"/>
            <ac:picMk id="1031" creationId="{87167C05-6114-45E2-AE3D-B77D38988FFC}"/>
          </ac:picMkLst>
        </pc:picChg>
        <pc:cxnChg chg="add del">
          <ac:chgData name="Keller, Jeff (CAI - Burlington)" userId="c2ed0f19-c344-4d96-a1b1-5aa99fcc2d7b" providerId="ADAL" clId="{A4DBA33F-20B5-2F45-A36D-E0293E1FBCA1}" dt="2019-03-04T20:53:59.401" v="36" actId="26606"/>
          <ac:cxnSpMkLst>
            <pc:docMk/>
            <pc:sldMk cId="2227559304" sldId="287"/>
            <ac:cxnSpMk id="1032" creationId="{792A6FB2-C222-4C89-B4E3-7F96367DC2A1}"/>
          </ac:cxnSpMkLst>
        </pc:cxnChg>
      </pc:sldChg>
      <pc:sldChg chg="addSp delSp modSp add modAnim modNotesTx">
        <pc:chgData name="Keller, Jeff (CAI - Burlington)" userId="c2ed0f19-c344-4d96-a1b1-5aa99fcc2d7b" providerId="ADAL" clId="{A4DBA33F-20B5-2F45-A36D-E0293E1FBCA1}" dt="2019-03-05T21:55:52.293" v="2255"/>
        <pc:sldMkLst>
          <pc:docMk/>
          <pc:sldMk cId="4157216646" sldId="288"/>
        </pc:sldMkLst>
        <pc:spChg chg="add mod">
          <ac:chgData name="Keller, Jeff (CAI - Burlington)" userId="c2ed0f19-c344-4d96-a1b1-5aa99fcc2d7b" providerId="ADAL" clId="{A4DBA33F-20B5-2F45-A36D-E0293E1FBCA1}" dt="2019-03-04T21:22:34.621" v="379" actId="14100"/>
          <ac:spMkLst>
            <pc:docMk/>
            <pc:sldMk cId="4157216646" sldId="288"/>
            <ac:spMk id="2" creationId="{6F01CB19-6011-A246-ACFB-AE35B676FF7D}"/>
          </ac:spMkLst>
        </pc:spChg>
        <pc:picChg chg="add del mod">
          <ac:chgData name="Keller, Jeff (CAI - Burlington)" userId="c2ed0f19-c344-4d96-a1b1-5aa99fcc2d7b" providerId="ADAL" clId="{A4DBA33F-20B5-2F45-A36D-E0293E1FBCA1}" dt="2019-03-04T21:16:44.279" v="164"/>
          <ac:picMkLst>
            <pc:docMk/>
            <pc:sldMk cId="4157216646" sldId="288"/>
            <ac:picMk id="3" creationId="{ED07C56A-2653-2845-89EF-54B584A79AA5}"/>
          </ac:picMkLst>
        </pc:picChg>
        <pc:picChg chg="add mod">
          <ac:chgData name="Keller, Jeff (CAI - Burlington)" userId="c2ed0f19-c344-4d96-a1b1-5aa99fcc2d7b" providerId="ADAL" clId="{A4DBA33F-20B5-2F45-A36D-E0293E1FBCA1}" dt="2019-03-04T21:20:14.693" v="296" actId="12788"/>
          <ac:picMkLst>
            <pc:docMk/>
            <pc:sldMk cId="4157216646" sldId="288"/>
            <ac:picMk id="5" creationId="{E64DC839-B14C-8344-AEF8-B670A11F3F6E}"/>
          </ac:picMkLst>
        </pc:picChg>
      </pc:sldChg>
      <pc:sldChg chg="addSp modSp add modAnim modNotesTx">
        <pc:chgData name="Keller, Jeff (CAI - Burlington)" userId="c2ed0f19-c344-4d96-a1b1-5aa99fcc2d7b" providerId="ADAL" clId="{A4DBA33F-20B5-2F45-A36D-E0293E1FBCA1}" dt="2019-03-06T00:42:11.525" v="2598"/>
        <pc:sldMkLst>
          <pc:docMk/>
          <pc:sldMk cId="58463553" sldId="289"/>
        </pc:sldMkLst>
        <pc:spChg chg="mod">
          <ac:chgData name="Keller, Jeff (CAI - Burlington)" userId="c2ed0f19-c344-4d96-a1b1-5aa99fcc2d7b" providerId="ADAL" clId="{A4DBA33F-20B5-2F45-A36D-E0293E1FBCA1}" dt="2019-03-05T22:18:47.209" v="2569" actId="20577"/>
          <ac:spMkLst>
            <pc:docMk/>
            <pc:sldMk cId="58463553" sldId="289"/>
            <ac:spMk id="2" creationId="{98F0C710-9FCF-DE49-AC4A-091F2825200C}"/>
          </ac:spMkLst>
        </pc:spChg>
        <pc:spChg chg="mod">
          <ac:chgData name="Keller, Jeff (CAI - Burlington)" userId="c2ed0f19-c344-4d96-a1b1-5aa99fcc2d7b" providerId="ADAL" clId="{A4DBA33F-20B5-2F45-A36D-E0293E1FBCA1}" dt="2019-03-05T22:21:03.684" v="2580" actId="20577"/>
          <ac:spMkLst>
            <pc:docMk/>
            <pc:sldMk cId="58463553" sldId="289"/>
            <ac:spMk id="3" creationId="{F9CF428F-1C9E-794E-8A69-95533E15CD50}"/>
          </ac:spMkLst>
        </pc:spChg>
        <pc:spChg chg="add mod">
          <ac:chgData name="Keller, Jeff (CAI - Burlington)" userId="c2ed0f19-c344-4d96-a1b1-5aa99fcc2d7b" providerId="ADAL" clId="{A4DBA33F-20B5-2F45-A36D-E0293E1FBCA1}" dt="2019-03-05T21:51:01.535" v="2174" actId="1076"/>
          <ac:spMkLst>
            <pc:docMk/>
            <pc:sldMk cId="58463553" sldId="289"/>
            <ac:spMk id="4" creationId="{C75D6BF7-2387-414B-AE3E-6DE5352F2B53}"/>
          </ac:spMkLst>
        </pc:spChg>
        <pc:picChg chg="add mod">
          <ac:chgData name="Keller, Jeff (CAI - Burlington)" userId="c2ed0f19-c344-4d96-a1b1-5aa99fcc2d7b" providerId="ADAL" clId="{A4DBA33F-20B5-2F45-A36D-E0293E1FBCA1}" dt="2019-03-05T17:03:20.716" v="2014" actId="1076"/>
          <ac:picMkLst>
            <pc:docMk/>
            <pc:sldMk cId="58463553" sldId="289"/>
            <ac:picMk id="2050" creationId="{FB3C4A31-3F1F-F94A-9F94-2306E78805E2}"/>
          </ac:picMkLst>
        </pc:picChg>
        <pc:picChg chg="add mod">
          <ac:chgData name="Keller, Jeff (CAI - Burlington)" userId="c2ed0f19-c344-4d96-a1b1-5aa99fcc2d7b" providerId="ADAL" clId="{A4DBA33F-20B5-2F45-A36D-E0293E1FBCA1}" dt="2019-03-05T16:47:42.750" v="1845" actId="1076"/>
          <ac:picMkLst>
            <pc:docMk/>
            <pc:sldMk cId="58463553" sldId="289"/>
            <ac:picMk id="2052" creationId="{B274D405-CF69-E24B-B531-50B37B784028}"/>
          </ac:picMkLst>
        </pc:picChg>
        <pc:picChg chg="add mod">
          <ac:chgData name="Keller, Jeff (CAI - Burlington)" userId="c2ed0f19-c344-4d96-a1b1-5aa99fcc2d7b" providerId="ADAL" clId="{A4DBA33F-20B5-2F45-A36D-E0293E1FBCA1}" dt="2019-03-05T17:03:16.782" v="2012" actId="1076"/>
          <ac:picMkLst>
            <pc:docMk/>
            <pc:sldMk cId="58463553" sldId="289"/>
            <ac:picMk id="2054" creationId="{6F004D4E-052C-2045-A732-D9A1D6412A51}"/>
          </ac:picMkLst>
        </pc:picChg>
        <pc:picChg chg="add mod">
          <ac:chgData name="Keller, Jeff (CAI - Burlington)" userId="c2ed0f19-c344-4d96-a1b1-5aa99fcc2d7b" providerId="ADAL" clId="{A4DBA33F-20B5-2F45-A36D-E0293E1FBCA1}" dt="2019-03-05T16:46:29.941" v="1837" actId="1076"/>
          <ac:picMkLst>
            <pc:docMk/>
            <pc:sldMk cId="58463553" sldId="289"/>
            <ac:picMk id="2056" creationId="{6AF48710-3131-884F-B984-7D7AA9DC7A3E}"/>
          </ac:picMkLst>
        </pc:picChg>
      </pc:sldChg>
      <pc:sldChg chg="addSp delSp modSp add ord">
        <pc:chgData name="Keller, Jeff (CAI - Burlington)" userId="c2ed0f19-c344-4d96-a1b1-5aa99fcc2d7b" providerId="ADAL" clId="{A4DBA33F-20B5-2F45-A36D-E0293E1FBCA1}" dt="2019-03-05T21:45:08.882" v="2155"/>
        <pc:sldMkLst>
          <pc:docMk/>
          <pc:sldMk cId="55301741" sldId="290"/>
        </pc:sldMkLst>
        <pc:picChg chg="del">
          <ac:chgData name="Keller, Jeff (CAI - Burlington)" userId="c2ed0f19-c344-4d96-a1b1-5aa99fcc2d7b" providerId="ADAL" clId="{A4DBA33F-20B5-2F45-A36D-E0293E1FBCA1}" dt="2019-03-05T21:38:18.525" v="2080" actId="478"/>
          <ac:picMkLst>
            <pc:docMk/>
            <pc:sldMk cId="55301741" sldId="290"/>
            <ac:picMk id="4" creationId="{435DCC1A-9CC4-524E-961B-C84250F814AE}"/>
          </ac:picMkLst>
        </pc:picChg>
        <pc:picChg chg="add mod">
          <ac:chgData name="Keller, Jeff (CAI - Burlington)" userId="c2ed0f19-c344-4d96-a1b1-5aa99fcc2d7b" providerId="ADAL" clId="{A4DBA33F-20B5-2F45-A36D-E0293E1FBCA1}" dt="2019-03-05T21:39:09.457" v="2082" actId="12788"/>
          <ac:picMkLst>
            <pc:docMk/>
            <pc:sldMk cId="55301741" sldId="290"/>
            <ac:picMk id="6" creationId="{4B60716E-3514-FA4A-871F-EA4B38CEBD8C}"/>
          </ac:picMkLst>
        </pc:picChg>
      </pc:sldChg>
    </pc:docChg>
  </pc:docChgLst>
  <pc:docChgLst>
    <pc:chgData name="Keller, Jeff (CAI - Burlington)" userId="c2ed0f19-c344-4d96-a1b1-5aa99fcc2d7b" providerId="ADAL" clId="{6A69F832-DD87-9B4E-BB15-9CD2A6613A2A}"/>
    <pc:docChg chg="undo redo custSel addSld delSld modSld sldOrd modSection">
      <pc:chgData name="Keller, Jeff (CAI - Burlington)" userId="c2ed0f19-c344-4d96-a1b1-5aa99fcc2d7b" providerId="ADAL" clId="{6A69F832-DD87-9B4E-BB15-9CD2A6613A2A}" dt="2019-02-28T22:20:56.525" v="5827" actId="13822"/>
      <pc:docMkLst>
        <pc:docMk/>
      </pc:docMkLst>
      <pc:sldChg chg="addSp modSp modAnim">
        <pc:chgData name="Keller, Jeff (CAI - Burlington)" userId="c2ed0f19-c344-4d96-a1b1-5aa99fcc2d7b" providerId="ADAL" clId="{6A69F832-DD87-9B4E-BB15-9CD2A6613A2A}" dt="2019-01-28T19:07:27.462" v="168" actId="1076"/>
        <pc:sldMkLst>
          <pc:docMk/>
          <pc:sldMk cId="3219031001" sldId="256"/>
        </pc:sldMkLst>
        <pc:picChg chg="mod modCrop">
          <ac:chgData name="Keller, Jeff (CAI - Burlington)" userId="c2ed0f19-c344-4d96-a1b1-5aa99fcc2d7b" providerId="ADAL" clId="{6A69F832-DD87-9B4E-BB15-9CD2A6613A2A}" dt="2019-01-28T19:07:21.129" v="167" actId="732"/>
          <ac:picMkLst>
            <pc:docMk/>
            <pc:sldMk cId="3219031001" sldId="256"/>
            <ac:picMk id="5" creationId="{CF229B3B-C351-ED46-ADC2-33C8108DE734}"/>
          </ac:picMkLst>
        </pc:picChg>
        <pc:picChg chg="add mod modCrop">
          <ac:chgData name="Keller, Jeff (CAI - Burlington)" userId="c2ed0f19-c344-4d96-a1b1-5aa99fcc2d7b" providerId="ADAL" clId="{6A69F832-DD87-9B4E-BB15-9CD2A6613A2A}" dt="2019-01-28T19:07:27.462" v="168" actId="1076"/>
          <ac:picMkLst>
            <pc:docMk/>
            <pc:sldMk cId="3219031001" sldId="256"/>
            <ac:picMk id="6" creationId="{9B3694F5-1791-614C-8C91-A12F77BB1735}"/>
          </ac:picMkLst>
        </pc:picChg>
      </pc:sldChg>
      <pc:sldChg chg="addSp delSp modSp">
        <pc:chgData name="Keller, Jeff (CAI - Burlington)" userId="c2ed0f19-c344-4d96-a1b1-5aa99fcc2d7b" providerId="ADAL" clId="{6A69F832-DD87-9B4E-BB15-9CD2A6613A2A}" dt="2019-02-25T16:23:30.202" v="4212" actId="404"/>
        <pc:sldMkLst>
          <pc:docMk/>
          <pc:sldMk cId="540114811" sldId="257"/>
        </pc:sldMkLst>
        <pc:spChg chg="mod">
          <ac:chgData name="Keller, Jeff (CAI - Burlington)" userId="c2ed0f19-c344-4d96-a1b1-5aa99fcc2d7b" providerId="ADAL" clId="{6A69F832-DD87-9B4E-BB15-9CD2A6613A2A}" dt="2019-02-25T16:23:30.202" v="4212" actId="404"/>
          <ac:spMkLst>
            <pc:docMk/>
            <pc:sldMk cId="540114811" sldId="257"/>
            <ac:spMk id="3" creationId="{2F2F3AFF-7E54-7440-AAE1-5DDFBF652826}"/>
          </ac:spMkLst>
        </pc:spChg>
        <pc:spChg chg="mod">
          <ac:chgData name="Keller, Jeff (CAI - Burlington)" userId="c2ed0f19-c344-4d96-a1b1-5aa99fcc2d7b" providerId="ADAL" clId="{6A69F832-DD87-9B4E-BB15-9CD2A6613A2A}" dt="2019-01-28T19:02:17.669" v="25" actId="1038"/>
          <ac:spMkLst>
            <pc:docMk/>
            <pc:sldMk cId="540114811" sldId="257"/>
            <ac:spMk id="4" creationId="{BE85215A-5270-8D4F-B378-CB6B0FE651EC}"/>
          </ac:spMkLst>
        </pc:spChg>
        <pc:spChg chg="add del mod">
          <ac:chgData name="Keller, Jeff (CAI - Burlington)" userId="c2ed0f19-c344-4d96-a1b1-5aa99fcc2d7b" providerId="ADAL" clId="{6A69F832-DD87-9B4E-BB15-9CD2A6613A2A}" dt="2019-02-25T16:22:48.891" v="4187" actId="478"/>
          <ac:spMkLst>
            <pc:docMk/>
            <pc:sldMk cId="540114811" sldId="257"/>
            <ac:spMk id="6" creationId="{0D62571D-740B-894A-A430-3F42D62D3927}"/>
          </ac:spMkLst>
        </pc:spChg>
      </pc:sldChg>
      <pc:sldChg chg="addSp delSp modSp">
        <pc:chgData name="Keller, Jeff (CAI - Burlington)" userId="c2ed0f19-c344-4d96-a1b1-5aa99fcc2d7b" providerId="ADAL" clId="{6A69F832-DD87-9B4E-BB15-9CD2A6613A2A}" dt="2019-02-25T16:39:50.938" v="4386" actId="27636"/>
        <pc:sldMkLst>
          <pc:docMk/>
          <pc:sldMk cId="1928458533" sldId="258"/>
        </pc:sldMkLst>
        <pc:spChg chg="mod">
          <ac:chgData name="Keller, Jeff (CAI - Burlington)" userId="c2ed0f19-c344-4d96-a1b1-5aa99fcc2d7b" providerId="ADAL" clId="{6A69F832-DD87-9B4E-BB15-9CD2A6613A2A}" dt="2019-02-25T16:39:43.090" v="4382" actId="20577"/>
          <ac:spMkLst>
            <pc:docMk/>
            <pc:sldMk cId="1928458533" sldId="258"/>
            <ac:spMk id="2" creationId="{A95EAA57-CAE4-BE4E-9380-08D6333D1027}"/>
          </ac:spMkLst>
        </pc:spChg>
        <pc:spChg chg="mod">
          <ac:chgData name="Keller, Jeff (CAI - Burlington)" userId="c2ed0f19-c344-4d96-a1b1-5aa99fcc2d7b" providerId="ADAL" clId="{6A69F832-DD87-9B4E-BB15-9CD2A6613A2A}" dt="2019-02-25T16:39:50.938" v="4386" actId="27636"/>
          <ac:spMkLst>
            <pc:docMk/>
            <pc:sldMk cId="1928458533" sldId="258"/>
            <ac:spMk id="3" creationId="{2F2F3AFF-7E54-7440-AAE1-5DDFBF652826}"/>
          </ac:spMkLst>
        </pc:spChg>
        <pc:spChg chg="add del">
          <ac:chgData name="Keller, Jeff (CAI - Burlington)" userId="c2ed0f19-c344-4d96-a1b1-5aa99fcc2d7b" providerId="ADAL" clId="{6A69F832-DD87-9B4E-BB15-9CD2A6613A2A}" dt="2019-01-28T19:03:10.571" v="27"/>
          <ac:spMkLst>
            <pc:docMk/>
            <pc:sldMk cId="1928458533" sldId="258"/>
            <ac:spMk id="4" creationId="{F4F94BCE-3FD8-8944-823B-EA2C64613F19}"/>
          </ac:spMkLst>
        </pc:spChg>
        <pc:picChg chg="del">
          <ac:chgData name="Keller, Jeff (CAI - Burlington)" userId="c2ed0f19-c344-4d96-a1b1-5aa99fcc2d7b" providerId="ADAL" clId="{6A69F832-DD87-9B4E-BB15-9CD2A6613A2A}" dt="2019-01-28T19:01:43.891" v="0" actId="478"/>
          <ac:picMkLst>
            <pc:docMk/>
            <pc:sldMk cId="1928458533" sldId="258"/>
            <ac:picMk id="5" creationId="{3B99DA41-D2A5-CF44-81CC-8C23E639270C}"/>
          </ac:picMkLst>
        </pc:picChg>
      </pc:sldChg>
      <pc:sldChg chg="addSp delSp modSp ord">
        <pc:chgData name="Keller, Jeff (CAI - Burlington)" userId="c2ed0f19-c344-4d96-a1b1-5aa99fcc2d7b" providerId="ADAL" clId="{6A69F832-DD87-9B4E-BB15-9CD2A6613A2A}" dt="2019-02-25T16:31:39.584" v="4300"/>
        <pc:sldMkLst>
          <pc:docMk/>
          <pc:sldMk cId="1637809791" sldId="259"/>
        </pc:sldMkLst>
        <pc:spChg chg="mod">
          <ac:chgData name="Keller, Jeff (CAI - Burlington)" userId="c2ed0f19-c344-4d96-a1b1-5aa99fcc2d7b" providerId="ADAL" clId="{6A69F832-DD87-9B4E-BB15-9CD2A6613A2A}" dt="2019-02-11T20:23:55.593" v="1476" actId="20577"/>
          <ac:spMkLst>
            <pc:docMk/>
            <pc:sldMk cId="1637809791" sldId="259"/>
            <ac:spMk id="3" creationId="{2F2F3AFF-7E54-7440-AAE1-5DDFBF652826}"/>
          </ac:spMkLst>
        </pc:spChg>
        <pc:picChg chg="mod">
          <ac:chgData name="Keller, Jeff (CAI - Burlington)" userId="c2ed0f19-c344-4d96-a1b1-5aa99fcc2d7b" providerId="ADAL" clId="{6A69F832-DD87-9B4E-BB15-9CD2A6613A2A}" dt="2019-01-28T19:15:32.455" v="231" actId="1076"/>
          <ac:picMkLst>
            <pc:docMk/>
            <pc:sldMk cId="1637809791" sldId="259"/>
            <ac:picMk id="15" creationId="{2C8C8B0C-6640-F14D-A818-A08D6CA6E513}"/>
          </ac:picMkLst>
        </pc:picChg>
        <pc:picChg chg="add del mod">
          <ac:chgData name="Keller, Jeff (CAI - Burlington)" userId="c2ed0f19-c344-4d96-a1b1-5aa99fcc2d7b" providerId="ADAL" clId="{6A69F832-DD87-9B4E-BB15-9CD2A6613A2A}" dt="2019-01-28T19:15:37.746" v="238" actId="478"/>
          <ac:picMkLst>
            <pc:docMk/>
            <pc:sldMk cId="1637809791" sldId="259"/>
            <ac:picMk id="1026" creationId="{E6C9377A-581F-3F43-8748-CAF508A36936}"/>
          </ac:picMkLst>
        </pc:picChg>
      </pc:sldChg>
      <pc:sldChg chg="ord">
        <pc:chgData name="Keller, Jeff (CAI - Burlington)" userId="c2ed0f19-c344-4d96-a1b1-5aa99fcc2d7b" providerId="ADAL" clId="{6A69F832-DD87-9B4E-BB15-9CD2A6613A2A}" dt="2019-02-19T19:35:30.926" v="2261"/>
        <pc:sldMkLst>
          <pc:docMk/>
          <pc:sldMk cId="2877122799" sldId="260"/>
        </pc:sldMkLst>
      </pc:sldChg>
      <pc:sldChg chg="ord">
        <pc:chgData name="Keller, Jeff (CAI - Burlington)" userId="c2ed0f19-c344-4d96-a1b1-5aa99fcc2d7b" providerId="ADAL" clId="{6A69F832-DD87-9B4E-BB15-9CD2A6613A2A}" dt="2019-02-19T19:35:30.926" v="2261"/>
        <pc:sldMkLst>
          <pc:docMk/>
          <pc:sldMk cId="2923346126" sldId="261"/>
        </pc:sldMkLst>
      </pc:sldChg>
      <pc:sldChg chg="addSp delSp modSp add ord">
        <pc:chgData name="Keller, Jeff (CAI - Burlington)" userId="c2ed0f19-c344-4d96-a1b1-5aa99fcc2d7b" providerId="ADAL" clId="{6A69F832-DD87-9B4E-BB15-9CD2A6613A2A}" dt="2019-02-19T19:35:30.926" v="2261"/>
        <pc:sldMkLst>
          <pc:docMk/>
          <pc:sldMk cId="2196927067" sldId="262"/>
        </pc:sldMkLst>
        <pc:spChg chg="del">
          <ac:chgData name="Keller, Jeff (CAI - Burlington)" userId="c2ed0f19-c344-4d96-a1b1-5aa99fcc2d7b" providerId="ADAL" clId="{6A69F832-DD87-9B4E-BB15-9CD2A6613A2A}" dt="2019-01-28T19:03:21.232" v="30" actId="478"/>
          <ac:spMkLst>
            <pc:docMk/>
            <pc:sldMk cId="2196927067" sldId="262"/>
            <ac:spMk id="2" creationId="{A95EAA57-CAE4-BE4E-9380-08D6333D1027}"/>
          </ac:spMkLst>
        </pc:spChg>
        <pc:spChg chg="mod">
          <ac:chgData name="Keller, Jeff (CAI - Burlington)" userId="c2ed0f19-c344-4d96-a1b1-5aa99fcc2d7b" providerId="ADAL" clId="{6A69F832-DD87-9B4E-BB15-9CD2A6613A2A}" dt="2019-02-11T19:37:29.625" v="1001" actId="20577"/>
          <ac:spMkLst>
            <pc:docMk/>
            <pc:sldMk cId="2196927067" sldId="262"/>
            <ac:spMk id="3" creationId="{2F2F3AFF-7E54-7440-AAE1-5DDFBF652826}"/>
          </ac:spMkLst>
        </pc:spChg>
        <pc:spChg chg="add del mod">
          <ac:chgData name="Keller, Jeff (CAI - Burlington)" userId="c2ed0f19-c344-4d96-a1b1-5aa99fcc2d7b" providerId="ADAL" clId="{6A69F832-DD87-9B4E-BB15-9CD2A6613A2A}" dt="2019-01-28T19:03:23.642" v="31" actId="478"/>
          <ac:spMkLst>
            <pc:docMk/>
            <pc:sldMk cId="2196927067" sldId="262"/>
            <ac:spMk id="5" creationId="{A64CD7D7-B8E1-8641-9833-FF960EF9D3AF}"/>
          </ac:spMkLst>
        </pc:spChg>
      </pc:sldChg>
      <pc:sldChg chg="addSp delSp modSp add ord modAnim">
        <pc:chgData name="Keller, Jeff (CAI - Burlington)" userId="c2ed0f19-c344-4d96-a1b1-5aa99fcc2d7b" providerId="ADAL" clId="{6A69F832-DD87-9B4E-BB15-9CD2A6613A2A}" dt="2019-02-19T20:01:17.259" v="2312" actId="20577"/>
        <pc:sldMkLst>
          <pc:docMk/>
          <pc:sldMk cId="2589334997" sldId="263"/>
        </pc:sldMkLst>
        <pc:spChg chg="mod">
          <ac:chgData name="Keller, Jeff (CAI - Burlington)" userId="c2ed0f19-c344-4d96-a1b1-5aa99fcc2d7b" providerId="ADAL" clId="{6A69F832-DD87-9B4E-BB15-9CD2A6613A2A}" dt="2019-02-19T20:01:17.259" v="2312" actId="20577"/>
          <ac:spMkLst>
            <pc:docMk/>
            <pc:sldMk cId="2589334997" sldId="263"/>
            <ac:spMk id="2" creationId="{A95EAA57-CAE4-BE4E-9380-08D6333D1027}"/>
          </ac:spMkLst>
        </pc:spChg>
        <pc:spChg chg="del mod">
          <ac:chgData name="Keller, Jeff (CAI - Burlington)" userId="c2ed0f19-c344-4d96-a1b1-5aa99fcc2d7b" providerId="ADAL" clId="{6A69F832-DD87-9B4E-BB15-9CD2A6613A2A}" dt="2019-02-11T19:38:55.223" v="1068" actId="478"/>
          <ac:spMkLst>
            <pc:docMk/>
            <pc:sldMk cId="2589334997" sldId="263"/>
            <ac:spMk id="3" creationId="{2F2F3AFF-7E54-7440-AAE1-5DDFBF652826}"/>
          </ac:spMkLst>
        </pc:spChg>
        <pc:spChg chg="add del mod">
          <ac:chgData name="Keller, Jeff (CAI - Burlington)" userId="c2ed0f19-c344-4d96-a1b1-5aa99fcc2d7b" providerId="ADAL" clId="{6A69F832-DD87-9B4E-BB15-9CD2A6613A2A}" dt="2019-02-11T19:38:56.135" v="1069" actId="478"/>
          <ac:spMkLst>
            <pc:docMk/>
            <pc:sldMk cId="2589334997" sldId="263"/>
            <ac:spMk id="5" creationId="{826426BB-2320-4B4F-A876-BED6761185E9}"/>
          </ac:spMkLst>
        </pc:spChg>
        <pc:spChg chg="add del">
          <ac:chgData name="Keller, Jeff (CAI - Burlington)" userId="c2ed0f19-c344-4d96-a1b1-5aa99fcc2d7b" providerId="ADAL" clId="{6A69F832-DD87-9B4E-BB15-9CD2A6613A2A}" dt="2019-02-11T19:39:08.400" v="1071" actId="478"/>
          <ac:spMkLst>
            <pc:docMk/>
            <pc:sldMk cId="2589334997" sldId="263"/>
            <ac:spMk id="6" creationId="{DC511121-2203-2744-BDE3-7B1E551399E7}"/>
          </ac:spMkLst>
        </pc:spChg>
        <pc:picChg chg="add">
          <ac:chgData name="Keller, Jeff (CAI - Burlington)" userId="c2ed0f19-c344-4d96-a1b1-5aa99fcc2d7b" providerId="ADAL" clId="{6A69F832-DD87-9B4E-BB15-9CD2A6613A2A}" dt="2019-02-11T19:38:57.490" v="1070"/>
          <ac:picMkLst>
            <pc:docMk/>
            <pc:sldMk cId="2589334997" sldId="263"/>
            <ac:picMk id="7" creationId="{85495927-74D0-654E-8A75-474B3D0B7F77}"/>
          </ac:picMkLst>
        </pc:picChg>
        <pc:picChg chg="add">
          <ac:chgData name="Keller, Jeff (CAI - Burlington)" userId="c2ed0f19-c344-4d96-a1b1-5aa99fcc2d7b" providerId="ADAL" clId="{6A69F832-DD87-9B4E-BB15-9CD2A6613A2A}" dt="2019-02-11T19:38:57.490" v="1070"/>
          <ac:picMkLst>
            <pc:docMk/>
            <pc:sldMk cId="2589334997" sldId="263"/>
            <ac:picMk id="8" creationId="{C48A7DA5-7CD3-CB48-8B3D-03CD90033E7D}"/>
          </ac:picMkLst>
        </pc:picChg>
        <pc:picChg chg="add">
          <ac:chgData name="Keller, Jeff (CAI - Burlington)" userId="c2ed0f19-c344-4d96-a1b1-5aa99fcc2d7b" providerId="ADAL" clId="{6A69F832-DD87-9B4E-BB15-9CD2A6613A2A}" dt="2019-02-11T19:38:57.490" v="1070"/>
          <ac:picMkLst>
            <pc:docMk/>
            <pc:sldMk cId="2589334997" sldId="263"/>
            <ac:picMk id="9" creationId="{962F5E91-7922-6242-A850-C529B0F8ED4A}"/>
          </ac:picMkLst>
        </pc:picChg>
      </pc:sldChg>
      <pc:sldChg chg="addSp delSp modSp add ord modAnim">
        <pc:chgData name="Keller, Jeff (CAI - Burlington)" userId="c2ed0f19-c344-4d96-a1b1-5aa99fcc2d7b" providerId="ADAL" clId="{6A69F832-DD87-9B4E-BB15-9CD2A6613A2A}" dt="2019-02-25T16:45:36.138" v="4408"/>
        <pc:sldMkLst>
          <pc:docMk/>
          <pc:sldMk cId="4201547127" sldId="265"/>
        </pc:sldMkLst>
        <pc:spChg chg="mod">
          <ac:chgData name="Keller, Jeff (CAI - Burlington)" userId="c2ed0f19-c344-4d96-a1b1-5aa99fcc2d7b" providerId="ADAL" clId="{6A69F832-DD87-9B4E-BB15-9CD2A6613A2A}" dt="2019-01-28T19:35:51.839" v="445" actId="20577"/>
          <ac:spMkLst>
            <pc:docMk/>
            <pc:sldMk cId="4201547127" sldId="265"/>
            <ac:spMk id="2" creationId="{A95EAA57-CAE4-BE4E-9380-08D6333D1027}"/>
          </ac:spMkLst>
        </pc:spChg>
        <pc:spChg chg="mod">
          <ac:chgData name="Keller, Jeff (CAI - Burlington)" userId="c2ed0f19-c344-4d96-a1b1-5aa99fcc2d7b" providerId="ADAL" clId="{6A69F832-DD87-9B4E-BB15-9CD2A6613A2A}" dt="2019-01-28T19:39:54.166" v="642" actId="20577"/>
          <ac:spMkLst>
            <pc:docMk/>
            <pc:sldMk cId="4201547127" sldId="265"/>
            <ac:spMk id="3" creationId="{2F2F3AFF-7E54-7440-AAE1-5DDFBF652826}"/>
          </ac:spMkLst>
        </pc:spChg>
        <pc:spChg chg="add mod">
          <ac:chgData name="Keller, Jeff (CAI - Burlington)" userId="c2ed0f19-c344-4d96-a1b1-5aa99fcc2d7b" providerId="ADAL" clId="{6A69F832-DD87-9B4E-BB15-9CD2A6613A2A}" dt="2019-02-25T16:45:24.294" v="4406" actId="1037"/>
          <ac:spMkLst>
            <pc:docMk/>
            <pc:sldMk cId="4201547127" sldId="265"/>
            <ac:spMk id="6" creationId="{2D5CDE30-5F94-3A49-AD12-81E9A15B9201}"/>
          </ac:spMkLst>
        </pc:spChg>
        <pc:picChg chg="add mod">
          <ac:chgData name="Keller, Jeff (CAI - Burlington)" userId="c2ed0f19-c344-4d96-a1b1-5aa99fcc2d7b" providerId="ADAL" clId="{6A69F832-DD87-9B4E-BB15-9CD2A6613A2A}" dt="2019-02-25T16:45:14.677" v="4399" actId="1036"/>
          <ac:picMkLst>
            <pc:docMk/>
            <pc:sldMk cId="4201547127" sldId="265"/>
            <ac:picMk id="5" creationId="{FAC53ACF-68CD-EB4A-9AD7-274FA5F0CF58}"/>
          </ac:picMkLst>
        </pc:picChg>
        <pc:picChg chg="add mod">
          <ac:chgData name="Keller, Jeff (CAI - Burlington)" userId="c2ed0f19-c344-4d96-a1b1-5aa99fcc2d7b" providerId="ADAL" clId="{6A69F832-DD87-9B4E-BB15-9CD2A6613A2A}" dt="2019-01-28T19:39:59.135" v="643" actId="1076"/>
          <ac:picMkLst>
            <pc:docMk/>
            <pc:sldMk cId="4201547127" sldId="265"/>
            <ac:picMk id="2050" creationId="{EC6D861E-44C4-C44F-BA86-B0D26C5A4F3A}"/>
          </ac:picMkLst>
        </pc:picChg>
        <pc:picChg chg="add del">
          <ac:chgData name="Keller, Jeff (CAI - Burlington)" userId="c2ed0f19-c344-4d96-a1b1-5aa99fcc2d7b" providerId="ADAL" clId="{6A69F832-DD87-9B4E-BB15-9CD2A6613A2A}" dt="2019-02-11T19:40:10.018" v="1072" actId="478"/>
          <ac:picMkLst>
            <pc:docMk/>
            <pc:sldMk cId="4201547127" sldId="265"/>
            <ac:picMk id="2052" creationId="{7F1D62DF-AE2D-554E-83B8-7385DE112BDE}"/>
          </ac:picMkLst>
        </pc:picChg>
      </pc:sldChg>
      <pc:sldChg chg="addSp delSp modSp add ord delAnim modAnim">
        <pc:chgData name="Keller, Jeff (CAI - Burlington)" userId="c2ed0f19-c344-4d96-a1b1-5aa99fcc2d7b" providerId="ADAL" clId="{6A69F832-DD87-9B4E-BB15-9CD2A6613A2A}" dt="2019-02-28T21:08:59.900" v="5527" actId="14100"/>
        <pc:sldMkLst>
          <pc:docMk/>
          <pc:sldMk cId="1143856579" sldId="266"/>
        </pc:sldMkLst>
        <pc:spChg chg="add del">
          <ac:chgData name="Keller, Jeff (CAI - Burlington)" userId="c2ed0f19-c344-4d96-a1b1-5aa99fcc2d7b" providerId="ADAL" clId="{6A69F832-DD87-9B4E-BB15-9CD2A6613A2A}" dt="2019-02-04T19:35:17.681" v="649" actId="478"/>
          <ac:spMkLst>
            <pc:docMk/>
            <pc:sldMk cId="1143856579" sldId="266"/>
            <ac:spMk id="2" creationId="{9727F5F5-7271-4849-A4A2-EC2ECA4919CF}"/>
          </ac:spMkLst>
        </pc:spChg>
        <pc:spChg chg="add del mod">
          <ac:chgData name="Keller, Jeff (CAI - Burlington)" userId="c2ed0f19-c344-4d96-a1b1-5aa99fcc2d7b" providerId="ADAL" clId="{6A69F832-DD87-9B4E-BB15-9CD2A6613A2A}" dt="2019-02-19T21:20:51.976" v="3778"/>
          <ac:spMkLst>
            <pc:docMk/>
            <pc:sldMk cId="1143856579" sldId="266"/>
            <ac:spMk id="3" creationId="{0389D758-C915-AB49-9B4F-A27B98D3258A}"/>
          </ac:spMkLst>
        </pc:spChg>
        <pc:spChg chg="del">
          <ac:chgData name="Keller, Jeff (CAI - Burlington)" userId="c2ed0f19-c344-4d96-a1b1-5aa99fcc2d7b" providerId="ADAL" clId="{6A69F832-DD87-9B4E-BB15-9CD2A6613A2A}" dt="2019-02-04T19:35:14.578" v="647" actId="478"/>
          <ac:spMkLst>
            <pc:docMk/>
            <pc:sldMk cId="1143856579" sldId="266"/>
            <ac:spMk id="3" creationId="{F004D534-65FE-884C-9EB7-3B9FAF2FB649}"/>
          </ac:spMkLst>
        </pc:spChg>
        <pc:spChg chg="add mod">
          <ac:chgData name="Keller, Jeff (CAI - Burlington)" userId="c2ed0f19-c344-4d96-a1b1-5aa99fcc2d7b" providerId="ADAL" clId="{6A69F832-DD87-9B4E-BB15-9CD2A6613A2A}" dt="2019-02-19T21:13:38.531" v="3770" actId="1076"/>
          <ac:spMkLst>
            <pc:docMk/>
            <pc:sldMk cId="1143856579" sldId="266"/>
            <ac:spMk id="5" creationId="{9A1C8DFC-A69F-774A-BE18-B5C4403756C2}"/>
          </ac:spMkLst>
        </pc:spChg>
        <pc:spChg chg="add del mod">
          <ac:chgData name="Keller, Jeff (CAI - Burlington)" userId="c2ed0f19-c344-4d96-a1b1-5aa99fcc2d7b" providerId="ADAL" clId="{6A69F832-DD87-9B4E-BB15-9CD2A6613A2A}" dt="2019-02-11T20:08:38.965" v="1411" actId="478"/>
          <ac:spMkLst>
            <pc:docMk/>
            <pc:sldMk cId="1143856579" sldId="266"/>
            <ac:spMk id="9" creationId="{48FAD9C7-B903-DB4F-888B-011F602D2B26}"/>
          </ac:spMkLst>
        </pc:spChg>
        <pc:spChg chg="add del mod">
          <ac:chgData name="Keller, Jeff (CAI - Burlington)" userId="c2ed0f19-c344-4d96-a1b1-5aa99fcc2d7b" providerId="ADAL" clId="{6A69F832-DD87-9B4E-BB15-9CD2A6613A2A}" dt="2019-02-11T20:08:38.393" v="1410" actId="478"/>
          <ac:spMkLst>
            <pc:docMk/>
            <pc:sldMk cId="1143856579" sldId="266"/>
            <ac:spMk id="10" creationId="{4F2D88A0-DC17-B943-AC81-CB411E36B251}"/>
          </ac:spMkLst>
        </pc:spChg>
        <pc:spChg chg="add del mod">
          <ac:chgData name="Keller, Jeff (CAI - Burlington)" userId="c2ed0f19-c344-4d96-a1b1-5aa99fcc2d7b" providerId="ADAL" clId="{6A69F832-DD87-9B4E-BB15-9CD2A6613A2A}" dt="2019-02-11T20:08:37.839" v="1409" actId="478"/>
          <ac:spMkLst>
            <pc:docMk/>
            <pc:sldMk cId="1143856579" sldId="266"/>
            <ac:spMk id="11" creationId="{35D22730-A7E8-F144-8DEA-96568B2DEE1E}"/>
          </ac:spMkLst>
        </pc:spChg>
        <pc:spChg chg="add mod">
          <ac:chgData name="Keller, Jeff (CAI - Burlington)" userId="c2ed0f19-c344-4d96-a1b1-5aa99fcc2d7b" providerId="ADAL" clId="{6A69F832-DD87-9B4E-BB15-9CD2A6613A2A}" dt="2019-02-11T20:05:46.597" v="1392" actId="1036"/>
          <ac:spMkLst>
            <pc:docMk/>
            <pc:sldMk cId="1143856579" sldId="266"/>
            <ac:spMk id="14" creationId="{2F6CEF80-D113-A44B-ADC4-8EC15890A319}"/>
          </ac:spMkLst>
        </pc:spChg>
        <pc:picChg chg="add mod">
          <ac:chgData name="Keller, Jeff (CAI - Burlington)" userId="c2ed0f19-c344-4d96-a1b1-5aa99fcc2d7b" providerId="ADAL" clId="{6A69F832-DD87-9B4E-BB15-9CD2A6613A2A}" dt="2019-02-28T21:08:59.900" v="5527" actId="14100"/>
          <ac:picMkLst>
            <pc:docMk/>
            <pc:sldMk cId="1143856579" sldId="266"/>
            <ac:picMk id="4" creationId="{57FDD287-548B-D94F-984D-A839E5B10421}"/>
          </ac:picMkLst>
        </pc:picChg>
        <pc:picChg chg="add mod">
          <ac:chgData name="Keller, Jeff (CAI - Burlington)" userId="c2ed0f19-c344-4d96-a1b1-5aa99fcc2d7b" providerId="ADAL" clId="{6A69F832-DD87-9B4E-BB15-9CD2A6613A2A}" dt="2019-02-19T21:13:48.636" v="3772" actId="1076"/>
          <ac:picMkLst>
            <pc:docMk/>
            <pc:sldMk cId="1143856579" sldId="266"/>
            <ac:picMk id="6" creationId="{5C8E414C-D22B-0A45-A38B-71416636F924}"/>
          </ac:picMkLst>
        </pc:picChg>
        <pc:picChg chg="add mod modCrop">
          <ac:chgData name="Keller, Jeff (CAI - Burlington)" userId="c2ed0f19-c344-4d96-a1b1-5aa99fcc2d7b" providerId="ADAL" clId="{6A69F832-DD87-9B4E-BB15-9CD2A6613A2A}" dt="2019-02-19T21:14:14.124" v="3773" actId="1076"/>
          <ac:picMkLst>
            <pc:docMk/>
            <pc:sldMk cId="1143856579" sldId="266"/>
            <ac:picMk id="8" creationId="{A2090877-3128-B849-98A3-BB15255E0FDF}"/>
          </ac:picMkLst>
        </pc:picChg>
        <pc:picChg chg="add del mod">
          <ac:chgData name="Keller, Jeff (CAI - Burlington)" userId="c2ed0f19-c344-4d96-a1b1-5aa99fcc2d7b" providerId="ADAL" clId="{6A69F832-DD87-9B4E-BB15-9CD2A6613A2A}" dt="2019-02-11T20:05:10.429" v="1378" actId="478"/>
          <ac:picMkLst>
            <pc:docMk/>
            <pc:sldMk cId="1143856579" sldId="266"/>
            <ac:picMk id="13" creationId="{D2A30AB4-07CC-C648-8091-34922C706833}"/>
          </ac:picMkLst>
        </pc:picChg>
      </pc:sldChg>
      <pc:sldChg chg="addSp delSp modSp add ord modAnim modNotesTx">
        <pc:chgData name="Keller, Jeff (CAI - Burlington)" userId="c2ed0f19-c344-4d96-a1b1-5aa99fcc2d7b" providerId="ADAL" clId="{6A69F832-DD87-9B4E-BB15-9CD2A6613A2A}" dt="2019-02-25T16:31:35.932" v="4298"/>
        <pc:sldMkLst>
          <pc:docMk/>
          <pc:sldMk cId="3089251657" sldId="267"/>
        </pc:sldMkLst>
        <pc:spChg chg="add mod">
          <ac:chgData name="Keller, Jeff (CAI - Burlington)" userId="c2ed0f19-c344-4d96-a1b1-5aa99fcc2d7b" providerId="ADAL" clId="{6A69F832-DD87-9B4E-BB15-9CD2A6613A2A}" dt="2019-02-04T19:38:34.077" v="668" actId="171"/>
          <ac:spMkLst>
            <pc:docMk/>
            <pc:sldMk cId="3089251657" sldId="267"/>
            <ac:spMk id="5" creationId="{A273D6B5-F0B3-FD41-B32A-86F99189F616}"/>
          </ac:spMkLst>
        </pc:spChg>
        <pc:picChg chg="add mod">
          <ac:chgData name="Keller, Jeff (CAI - Burlington)" userId="c2ed0f19-c344-4d96-a1b1-5aa99fcc2d7b" providerId="ADAL" clId="{6A69F832-DD87-9B4E-BB15-9CD2A6613A2A}" dt="2019-02-04T19:38:01.738" v="662" actId="12788"/>
          <ac:picMkLst>
            <pc:docMk/>
            <pc:sldMk cId="3089251657" sldId="267"/>
            <ac:picMk id="3" creationId="{E3C693A2-4D0B-BD4E-BC70-0BD116D56ECD}"/>
          </ac:picMkLst>
        </pc:picChg>
        <pc:picChg chg="del">
          <ac:chgData name="Keller, Jeff (CAI - Burlington)" userId="c2ed0f19-c344-4d96-a1b1-5aa99fcc2d7b" providerId="ADAL" clId="{6A69F832-DD87-9B4E-BB15-9CD2A6613A2A}" dt="2019-02-04T19:36:23.829" v="655" actId="478"/>
          <ac:picMkLst>
            <pc:docMk/>
            <pc:sldMk cId="3089251657" sldId="267"/>
            <ac:picMk id="4" creationId="{57FDD287-548B-D94F-984D-A839E5B10421}"/>
          </ac:picMkLst>
        </pc:picChg>
        <pc:picChg chg="add mod">
          <ac:chgData name="Keller, Jeff (CAI - Burlington)" userId="c2ed0f19-c344-4d96-a1b1-5aa99fcc2d7b" providerId="ADAL" clId="{6A69F832-DD87-9B4E-BB15-9CD2A6613A2A}" dt="2019-02-19T21:26:05.649" v="3784" actId="1076"/>
          <ac:picMkLst>
            <pc:docMk/>
            <pc:sldMk cId="3089251657" sldId="267"/>
            <ac:picMk id="6" creationId="{634A17A1-F277-4D40-9870-DE2515822FEC}"/>
          </ac:picMkLst>
        </pc:picChg>
      </pc:sldChg>
      <pc:sldChg chg="addSp delSp modSp add ord modNotesTx">
        <pc:chgData name="Keller, Jeff (CAI - Burlington)" userId="c2ed0f19-c344-4d96-a1b1-5aa99fcc2d7b" providerId="ADAL" clId="{6A69F832-DD87-9B4E-BB15-9CD2A6613A2A}" dt="2019-02-25T16:31:35.932" v="4298"/>
        <pc:sldMkLst>
          <pc:docMk/>
          <pc:sldMk cId="558762819" sldId="268"/>
        </pc:sldMkLst>
        <pc:picChg chg="del">
          <ac:chgData name="Keller, Jeff (CAI - Burlington)" userId="c2ed0f19-c344-4d96-a1b1-5aa99fcc2d7b" providerId="ADAL" clId="{6A69F832-DD87-9B4E-BB15-9CD2A6613A2A}" dt="2019-02-04T19:40:22.323" v="673" actId="478"/>
          <ac:picMkLst>
            <pc:docMk/>
            <pc:sldMk cId="558762819" sldId="268"/>
            <ac:picMk id="3" creationId="{E3C693A2-4D0B-BD4E-BC70-0BD116D56ECD}"/>
          </ac:picMkLst>
        </pc:picChg>
        <pc:picChg chg="add mod">
          <ac:chgData name="Keller, Jeff (CAI - Burlington)" userId="c2ed0f19-c344-4d96-a1b1-5aa99fcc2d7b" providerId="ADAL" clId="{6A69F832-DD87-9B4E-BB15-9CD2A6613A2A}" dt="2019-02-04T19:40:51.629" v="677" actId="12788"/>
          <ac:picMkLst>
            <pc:docMk/>
            <pc:sldMk cId="558762819" sldId="268"/>
            <ac:picMk id="4" creationId="{435DCC1A-9CC4-524E-961B-C84250F814AE}"/>
          </ac:picMkLst>
        </pc:picChg>
        <pc:picChg chg="add del">
          <ac:chgData name="Keller, Jeff (CAI - Burlington)" userId="c2ed0f19-c344-4d96-a1b1-5aa99fcc2d7b" providerId="ADAL" clId="{6A69F832-DD87-9B4E-BB15-9CD2A6613A2A}" dt="2019-02-04T19:54:19.445" v="679"/>
          <ac:picMkLst>
            <pc:docMk/>
            <pc:sldMk cId="558762819" sldId="268"/>
            <ac:picMk id="6" creationId="{0D64CF9B-9AF7-E449-9483-C831EF80F09F}"/>
          </ac:picMkLst>
        </pc:picChg>
      </pc:sldChg>
      <pc:sldChg chg="addSp delSp modSp add ord">
        <pc:chgData name="Keller, Jeff (CAI - Burlington)" userId="c2ed0f19-c344-4d96-a1b1-5aa99fcc2d7b" providerId="ADAL" clId="{6A69F832-DD87-9B4E-BB15-9CD2A6613A2A}" dt="2019-02-25T16:31:35.932" v="4298"/>
        <pc:sldMkLst>
          <pc:docMk/>
          <pc:sldMk cId="2177590559" sldId="269"/>
        </pc:sldMkLst>
        <pc:spChg chg="del mod">
          <ac:chgData name="Keller, Jeff (CAI - Burlington)" userId="c2ed0f19-c344-4d96-a1b1-5aa99fcc2d7b" providerId="ADAL" clId="{6A69F832-DD87-9B4E-BB15-9CD2A6613A2A}" dt="2019-02-04T21:49:58.309" v="683" actId="478"/>
          <ac:spMkLst>
            <pc:docMk/>
            <pc:sldMk cId="2177590559" sldId="269"/>
            <ac:spMk id="5" creationId="{A273D6B5-F0B3-FD41-B32A-86F99189F616}"/>
          </ac:spMkLst>
        </pc:spChg>
        <pc:picChg chg="del">
          <ac:chgData name="Keller, Jeff (CAI - Burlington)" userId="c2ed0f19-c344-4d96-a1b1-5aa99fcc2d7b" providerId="ADAL" clId="{6A69F832-DD87-9B4E-BB15-9CD2A6613A2A}" dt="2019-02-04T21:49:55.221" v="681" actId="478"/>
          <ac:picMkLst>
            <pc:docMk/>
            <pc:sldMk cId="2177590559" sldId="269"/>
            <ac:picMk id="4" creationId="{435DCC1A-9CC4-524E-961B-C84250F814AE}"/>
          </ac:picMkLst>
        </pc:picChg>
        <pc:picChg chg="add mod">
          <ac:chgData name="Keller, Jeff (CAI - Burlington)" userId="c2ed0f19-c344-4d96-a1b1-5aa99fcc2d7b" providerId="ADAL" clId="{6A69F832-DD87-9B4E-BB15-9CD2A6613A2A}" dt="2019-02-04T21:50:30.659" v="688" actId="14100"/>
          <ac:picMkLst>
            <pc:docMk/>
            <pc:sldMk cId="2177590559" sldId="269"/>
            <ac:picMk id="6" creationId="{9DE4509D-6BCA-F440-9B50-F912AB9E308D}"/>
          </ac:picMkLst>
        </pc:picChg>
      </pc:sldChg>
      <pc:sldChg chg="addSp delSp modSp add ord">
        <pc:chgData name="Keller, Jeff (CAI - Burlington)" userId="c2ed0f19-c344-4d96-a1b1-5aa99fcc2d7b" providerId="ADAL" clId="{6A69F832-DD87-9B4E-BB15-9CD2A6613A2A}" dt="2019-02-25T16:31:35.932" v="4298"/>
        <pc:sldMkLst>
          <pc:docMk/>
          <pc:sldMk cId="1963047783" sldId="270"/>
        </pc:sldMkLst>
        <pc:picChg chg="add mod">
          <ac:chgData name="Keller, Jeff (CAI - Burlington)" userId="c2ed0f19-c344-4d96-a1b1-5aa99fcc2d7b" providerId="ADAL" clId="{6A69F832-DD87-9B4E-BB15-9CD2A6613A2A}" dt="2019-02-04T21:57:25.941" v="694" actId="14100"/>
          <ac:picMkLst>
            <pc:docMk/>
            <pc:sldMk cId="1963047783" sldId="270"/>
            <ac:picMk id="4" creationId="{DEF79A17-E941-5745-9F85-63A5537A4E39}"/>
          </ac:picMkLst>
        </pc:picChg>
        <pc:picChg chg="del">
          <ac:chgData name="Keller, Jeff (CAI - Burlington)" userId="c2ed0f19-c344-4d96-a1b1-5aa99fcc2d7b" providerId="ADAL" clId="{6A69F832-DD87-9B4E-BB15-9CD2A6613A2A}" dt="2019-02-04T21:57:07.933" v="690" actId="478"/>
          <ac:picMkLst>
            <pc:docMk/>
            <pc:sldMk cId="1963047783" sldId="270"/>
            <ac:picMk id="6" creationId="{9DE4509D-6BCA-F440-9B50-F912AB9E308D}"/>
          </ac:picMkLst>
        </pc:picChg>
      </pc:sldChg>
      <pc:sldChg chg="addSp delSp modSp add ord">
        <pc:chgData name="Keller, Jeff (CAI - Burlington)" userId="c2ed0f19-c344-4d96-a1b1-5aa99fcc2d7b" providerId="ADAL" clId="{6A69F832-DD87-9B4E-BB15-9CD2A6613A2A}" dt="2019-02-25T16:31:35.932" v="4298"/>
        <pc:sldMkLst>
          <pc:docMk/>
          <pc:sldMk cId="3829470400" sldId="271"/>
        </pc:sldMkLst>
        <pc:picChg chg="add mod">
          <ac:chgData name="Keller, Jeff (CAI - Burlington)" userId="c2ed0f19-c344-4d96-a1b1-5aa99fcc2d7b" providerId="ADAL" clId="{6A69F832-DD87-9B4E-BB15-9CD2A6613A2A}" dt="2019-02-04T22:00:54.786" v="699" actId="14100"/>
          <ac:picMkLst>
            <pc:docMk/>
            <pc:sldMk cId="3829470400" sldId="271"/>
            <ac:picMk id="4" creationId="{2B0FE470-7CFE-3147-AA53-717D59B12FAC}"/>
          </ac:picMkLst>
        </pc:picChg>
        <pc:picChg chg="del">
          <ac:chgData name="Keller, Jeff (CAI - Burlington)" userId="c2ed0f19-c344-4d96-a1b1-5aa99fcc2d7b" providerId="ADAL" clId="{6A69F832-DD87-9B4E-BB15-9CD2A6613A2A}" dt="2019-02-04T22:00:38.715" v="696" actId="478"/>
          <ac:picMkLst>
            <pc:docMk/>
            <pc:sldMk cId="3829470400" sldId="271"/>
            <ac:picMk id="6" creationId="{9DE4509D-6BCA-F440-9B50-F912AB9E308D}"/>
          </ac:picMkLst>
        </pc:picChg>
      </pc:sldChg>
      <pc:sldChg chg="addSp delSp modSp add ord modNotesTx">
        <pc:chgData name="Keller, Jeff (CAI - Burlington)" userId="c2ed0f19-c344-4d96-a1b1-5aa99fcc2d7b" providerId="ADAL" clId="{6A69F832-DD87-9B4E-BB15-9CD2A6613A2A}" dt="2019-02-28T16:19:18.176" v="5131" actId="20577"/>
        <pc:sldMkLst>
          <pc:docMk/>
          <pc:sldMk cId="230368852" sldId="272"/>
        </pc:sldMkLst>
        <pc:spChg chg="mod">
          <ac:chgData name="Keller, Jeff (CAI - Burlington)" userId="c2ed0f19-c344-4d96-a1b1-5aa99fcc2d7b" providerId="ADAL" clId="{6A69F832-DD87-9B4E-BB15-9CD2A6613A2A}" dt="2019-02-25T16:28:36.208" v="4293" actId="20577"/>
          <ac:spMkLst>
            <pc:docMk/>
            <pc:sldMk cId="230368852" sldId="272"/>
            <ac:spMk id="2" creationId="{A95EAA57-CAE4-BE4E-9380-08D6333D1027}"/>
          </ac:spMkLst>
        </pc:spChg>
        <pc:spChg chg="mod">
          <ac:chgData name="Keller, Jeff (CAI - Burlington)" userId="c2ed0f19-c344-4d96-a1b1-5aa99fcc2d7b" providerId="ADAL" clId="{6A69F832-DD87-9B4E-BB15-9CD2A6613A2A}" dt="2019-02-28T16:19:18.176" v="5131" actId="20577"/>
          <ac:spMkLst>
            <pc:docMk/>
            <pc:sldMk cId="230368852" sldId="272"/>
            <ac:spMk id="3" creationId="{2F2F3AFF-7E54-7440-AAE1-5DDFBF652826}"/>
          </ac:spMkLst>
        </pc:spChg>
        <pc:spChg chg="add mod">
          <ac:chgData name="Keller, Jeff (CAI - Burlington)" userId="c2ed0f19-c344-4d96-a1b1-5aa99fcc2d7b" providerId="ADAL" clId="{6A69F832-DD87-9B4E-BB15-9CD2A6613A2A}" dt="2019-02-25T16:28:42.041" v="4296" actId="20577"/>
          <ac:spMkLst>
            <pc:docMk/>
            <pc:sldMk cId="230368852" sldId="272"/>
            <ac:spMk id="4" creationId="{4C5B3DD1-2744-2B4D-8F49-BD0B2EBBD9A4}"/>
          </ac:spMkLst>
        </pc:spChg>
        <pc:picChg chg="del">
          <ac:chgData name="Keller, Jeff (CAI - Burlington)" userId="c2ed0f19-c344-4d96-a1b1-5aa99fcc2d7b" providerId="ADAL" clId="{6A69F832-DD87-9B4E-BB15-9CD2A6613A2A}" dt="2019-02-11T19:33:12.213" v="814" actId="478"/>
          <ac:picMkLst>
            <pc:docMk/>
            <pc:sldMk cId="230368852" sldId="272"/>
            <ac:picMk id="2050" creationId="{EC6D861E-44C4-C44F-BA86-B0D26C5A4F3A}"/>
          </ac:picMkLst>
        </pc:picChg>
        <pc:picChg chg="del">
          <ac:chgData name="Keller, Jeff (CAI - Burlington)" userId="c2ed0f19-c344-4d96-a1b1-5aa99fcc2d7b" providerId="ADAL" clId="{6A69F832-DD87-9B4E-BB15-9CD2A6613A2A}" dt="2019-02-11T19:33:09.621" v="813" actId="478"/>
          <ac:picMkLst>
            <pc:docMk/>
            <pc:sldMk cId="230368852" sldId="272"/>
            <ac:picMk id="2052" creationId="{7F1D62DF-AE2D-554E-83B8-7385DE112BDE}"/>
          </ac:picMkLst>
        </pc:picChg>
      </pc:sldChg>
      <pc:sldChg chg="addSp delSp modSp add ord delAnim modAnim">
        <pc:chgData name="Keller, Jeff (CAI - Burlington)" userId="c2ed0f19-c344-4d96-a1b1-5aa99fcc2d7b" providerId="ADAL" clId="{6A69F832-DD87-9B4E-BB15-9CD2A6613A2A}" dt="2019-02-28T21:58:26.165" v="5709" actId="478"/>
        <pc:sldMkLst>
          <pc:docMk/>
          <pc:sldMk cId="4026780413" sldId="275"/>
        </pc:sldMkLst>
        <pc:spChg chg="add del">
          <ac:chgData name="Keller, Jeff (CAI - Burlington)" userId="c2ed0f19-c344-4d96-a1b1-5aa99fcc2d7b" providerId="ADAL" clId="{6A69F832-DD87-9B4E-BB15-9CD2A6613A2A}" dt="2019-02-28T21:58:26.165" v="5709" actId="478"/>
          <ac:spMkLst>
            <pc:docMk/>
            <pc:sldMk cId="4026780413" sldId="275"/>
            <ac:spMk id="8" creationId="{0C71A67F-F513-A645-8E64-363FC9DE4406}"/>
          </ac:spMkLst>
        </pc:spChg>
        <pc:spChg chg="del">
          <ac:chgData name="Keller, Jeff (CAI - Burlington)" userId="c2ed0f19-c344-4d96-a1b1-5aa99fcc2d7b" providerId="ADAL" clId="{6A69F832-DD87-9B4E-BB15-9CD2A6613A2A}" dt="2019-02-11T20:06:25.450" v="1395" actId="478"/>
          <ac:spMkLst>
            <pc:docMk/>
            <pc:sldMk cId="4026780413" sldId="275"/>
            <ac:spMk id="9" creationId="{48FAD9C7-B903-DB4F-888B-011F602D2B26}"/>
          </ac:spMkLst>
        </pc:spChg>
        <pc:spChg chg="del">
          <ac:chgData name="Keller, Jeff (CAI - Burlington)" userId="c2ed0f19-c344-4d96-a1b1-5aa99fcc2d7b" providerId="ADAL" clId="{6A69F832-DD87-9B4E-BB15-9CD2A6613A2A}" dt="2019-02-11T20:06:25.979" v="1396" actId="478"/>
          <ac:spMkLst>
            <pc:docMk/>
            <pc:sldMk cId="4026780413" sldId="275"/>
            <ac:spMk id="10" creationId="{4F2D88A0-DC17-B943-AC81-CB411E36B251}"/>
          </ac:spMkLst>
        </pc:spChg>
        <pc:spChg chg="del">
          <ac:chgData name="Keller, Jeff (CAI - Burlington)" userId="c2ed0f19-c344-4d96-a1b1-5aa99fcc2d7b" providerId="ADAL" clId="{6A69F832-DD87-9B4E-BB15-9CD2A6613A2A}" dt="2019-02-11T20:06:26.711" v="1397" actId="478"/>
          <ac:spMkLst>
            <pc:docMk/>
            <pc:sldMk cId="4026780413" sldId="275"/>
            <ac:spMk id="11" creationId="{35D22730-A7E8-F144-8DEA-96568B2DEE1E}"/>
          </ac:spMkLst>
        </pc:spChg>
        <pc:spChg chg="mod">
          <ac:chgData name="Keller, Jeff (CAI - Burlington)" userId="c2ed0f19-c344-4d96-a1b1-5aa99fcc2d7b" providerId="ADAL" clId="{6A69F832-DD87-9B4E-BB15-9CD2A6613A2A}" dt="2019-02-11T20:06:32.437" v="1399" actId="1076"/>
          <ac:spMkLst>
            <pc:docMk/>
            <pc:sldMk cId="4026780413" sldId="275"/>
            <ac:spMk id="14" creationId="{2F6CEF80-D113-A44B-ADC4-8EC15890A319}"/>
          </ac:spMkLst>
        </pc:spChg>
        <pc:picChg chg="del">
          <ac:chgData name="Keller, Jeff (CAI - Burlington)" userId="c2ed0f19-c344-4d96-a1b1-5aa99fcc2d7b" providerId="ADAL" clId="{6A69F832-DD87-9B4E-BB15-9CD2A6613A2A}" dt="2019-02-11T20:06:27.542" v="1398" actId="478"/>
          <ac:picMkLst>
            <pc:docMk/>
            <pc:sldMk cId="4026780413" sldId="275"/>
            <ac:picMk id="6" creationId="{5C8E414C-D22B-0A45-A38B-71416636F924}"/>
          </ac:picMkLst>
        </pc:picChg>
        <pc:picChg chg="add mod">
          <ac:chgData name="Keller, Jeff (CAI - Burlington)" userId="c2ed0f19-c344-4d96-a1b1-5aa99fcc2d7b" providerId="ADAL" clId="{6A69F832-DD87-9B4E-BB15-9CD2A6613A2A}" dt="2019-02-11T20:06:44.461" v="1404" actId="1076"/>
          <ac:picMkLst>
            <pc:docMk/>
            <pc:sldMk cId="4026780413" sldId="275"/>
            <ac:picMk id="7" creationId="{E2132CCD-62C3-EA4B-88F4-B6DED63D33DD}"/>
          </ac:picMkLst>
        </pc:picChg>
        <pc:picChg chg="del">
          <ac:chgData name="Keller, Jeff (CAI - Burlington)" userId="c2ed0f19-c344-4d96-a1b1-5aa99fcc2d7b" providerId="ADAL" clId="{6A69F832-DD87-9B4E-BB15-9CD2A6613A2A}" dt="2019-02-11T20:06:24.434" v="1394" actId="478"/>
          <ac:picMkLst>
            <pc:docMk/>
            <pc:sldMk cId="4026780413" sldId="275"/>
            <ac:picMk id="8" creationId="{A2090877-3128-B849-98A3-BB15255E0FDF}"/>
          </ac:picMkLst>
        </pc:picChg>
      </pc:sldChg>
      <pc:sldChg chg="addSp delSp modSp add ord">
        <pc:chgData name="Keller, Jeff (CAI - Burlington)" userId="c2ed0f19-c344-4d96-a1b1-5aa99fcc2d7b" providerId="ADAL" clId="{6A69F832-DD87-9B4E-BB15-9CD2A6613A2A}" dt="2019-02-28T16:23:21.592" v="5148" actId="478"/>
        <pc:sldMkLst>
          <pc:docMk/>
          <pc:sldMk cId="532430595" sldId="276"/>
        </pc:sldMkLst>
        <pc:spChg chg="mod">
          <ac:chgData name="Keller, Jeff (CAI - Burlington)" userId="c2ed0f19-c344-4d96-a1b1-5aa99fcc2d7b" providerId="ADAL" clId="{6A69F832-DD87-9B4E-BB15-9CD2A6613A2A}" dt="2019-02-19T18:24:40.634" v="1550" actId="20577"/>
          <ac:spMkLst>
            <pc:docMk/>
            <pc:sldMk cId="532430595" sldId="276"/>
            <ac:spMk id="2" creationId="{A95EAA57-CAE4-BE4E-9380-08D6333D1027}"/>
          </ac:spMkLst>
        </pc:spChg>
        <pc:spChg chg="mod">
          <ac:chgData name="Keller, Jeff (CAI - Burlington)" userId="c2ed0f19-c344-4d96-a1b1-5aa99fcc2d7b" providerId="ADAL" clId="{6A69F832-DD87-9B4E-BB15-9CD2A6613A2A}" dt="2019-02-25T16:35:03.189" v="4327" actId="20577"/>
          <ac:spMkLst>
            <pc:docMk/>
            <pc:sldMk cId="532430595" sldId="276"/>
            <ac:spMk id="3" creationId="{2F2F3AFF-7E54-7440-AAE1-5DDFBF652826}"/>
          </ac:spMkLst>
        </pc:spChg>
        <pc:spChg chg="add del mod">
          <ac:chgData name="Keller, Jeff (CAI - Burlington)" userId="c2ed0f19-c344-4d96-a1b1-5aa99fcc2d7b" providerId="ADAL" clId="{6A69F832-DD87-9B4E-BB15-9CD2A6613A2A}" dt="2019-02-28T16:19:47.575" v="5134" actId="478"/>
          <ac:spMkLst>
            <pc:docMk/>
            <pc:sldMk cId="532430595" sldId="276"/>
            <ac:spMk id="4" creationId="{02F02E29-31EF-1A4A-B847-8882087CF522}"/>
          </ac:spMkLst>
        </pc:spChg>
        <pc:spChg chg="add del mod">
          <ac:chgData name="Keller, Jeff (CAI - Burlington)" userId="c2ed0f19-c344-4d96-a1b1-5aa99fcc2d7b" providerId="ADAL" clId="{6A69F832-DD87-9B4E-BB15-9CD2A6613A2A}" dt="2019-02-28T16:20:28.231" v="5141" actId="478"/>
          <ac:spMkLst>
            <pc:docMk/>
            <pc:sldMk cId="532430595" sldId="276"/>
            <ac:spMk id="5" creationId="{1F4D9D9F-3ACB-964A-935B-C8E2AC2653E6}"/>
          </ac:spMkLst>
        </pc:spChg>
        <pc:spChg chg="add del mod">
          <ac:chgData name="Keller, Jeff (CAI - Burlington)" userId="c2ed0f19-c344-4d96-a1b1-5aa99fcc2d7b" providerId="ADAL" clId="{6A69F832-DD87-9B4E-BB15-9CD2A6613A2A}" dt="2019-02-28T16:23:21.592" v="5148" actId="478"/>
          <ac:spMkLst>
            <pc:docMk/>
            <pc:sldMk cId="532430595" sldId="276"/>
            <ac:spMk id="6" creationId="{8B398774-4C5E-474D-986B-0797E9B9CC8F}"/>
          </ac:spMkLst>
        </pc:spChg>
      </pc:sldChg>
      <pc:sldChg chg="addSp modSp add ord modAnim">
        <pc:chgData name="Keller, Jeff (CAI - Burlington)" userId="c2ed0f19-c344-4d96-a1b1-5aa99fcc2d7b" providerId="ADAL" clId="{6A69F832-DD87-9B4E-BB15-9CD2A6613A2A}" dt="2019-02-25T16:35:51.981" v="4344" actId="1035"/>
        <pc:sldMkLst>
          <pc:docMk/>
          <pc:sldMk cId="1366300052" sldId="277"/>
        </pc:sldMkLst>
        <pc:spChg chg="mod">
          <ac:chgData name="Keller, Jeff (CAI - Burlington)" userId="c2ed0f19-c344-4d96-a1b1-5aa99fcc2d7b" providerId="ADAL" clId="{6A69F832-DD87-9B4E-BB15-9CD2A6613A2A}" dt="2019-02-25T16:17:24.121" v="4048" actId="404"/>
          <ac:spMkLst>
            <pc:docMk/>
            <pc:sldMk cId="1366300052" sldId="277"/>
            <ac:spMk id="2" creationId="{A95EAA57-CAE4-BE4E-9380-08D6333D1027}"/>
          </ac:spMkLst>
        </pc:spChg>
        <pc:spChg chg="mod">
          <ac:chgData name="Keller, Jeff (CAI - Burlington)" userId="c2ed0f19-c344-4d96-a1b1-5aa99fcc2d7b" providerId="ADAL" clId="{6A69F832-DD87-9B4E-BB15-9CD2A6613A2A}" dt="2019-02-25T16:34:32.357" v="4322" actId="20577"/>
          <ac:spMkLst>
            <pc:docMk/>
            <pc:sldMk cId="1366300052" sldId="277"/>
            <ac:spMk id="3" creationId="{2F2F3AFF-7E54-7440-AAE1-5DDFBF652826}"/>
          </ac:spMkLst>
        </pc:spChg>
        <pc:picChg chg="add mod">
          <ac:chgData name="Keller, Jeff (CAI - Burlington)" userId="c2ed0f19-c344-4d96-a1b1-5aa99fcc2d7b" providerId="ADAL" clId="{6A69F832-DD87-9B4E-BB15-9CD2A6613A2A}" dt="2019-02-19T20:56:30.487" v="2915" actId="1076"/>
          <ac:picMkLst>
            <pc:docMk/>
            <pc:sldMk cId="1366300052" sldId="277"/>
            <ac:picMk id="4" creationId="{98DB12DA-F915-C248-A4C0-650099FD30F2}"/>
          </ac:picMkLst>
        </pc:picChg>
        <pc:picChg chg="add mod">
          <ac:chgData name="Keller, Jeff (CAI - Burlington)" userId="c2ed0f19-c344-4d96-a1b1-5aa99fcc2d7b" providerId="ADAL" clId="{6A69F832-DD87-9B4E-BB15-9CD2A6613A2A}" dt="2019-02-19T20:56:30.487" v="2915" actId="1076"/>
          <ac:picMkLst>
            <pc:docMk/>
            <pc:sldMk cId="1366300052" sldId="277"/>
            <ac:picMk id="5" creationId="{8810628C-F2E7-A54D-B778-58CA8DCEAD0B}"/>
          </ac:picMkLst>
        </pc:picChg>
        <pc:picChg chg="add mod">
          <ac:chgData name="Keller, Jeff (CAI - Burlington)" userId="c2ed0f19-c344-4d96-a1b1-5aa99fcc2d7b" providerId="ADAL" clId="{6A69F832-DD87-9B4E-BB15-9CD2A6613A2A}" dt="2019-02-19T20:56:30.487" v="2915" actId="1076"/>
          <ac:picMkLst>
            <pc:docMk/>
            <pc:sldMk cId="1366300052" sldId="277"/>
            <ac:picMk id="6" creationId="{8C3406DA-064F-FF40-BD40-31F61E33CB9A}"/>
          </ac:picMkLst>
        </pc:picChg>
        <pc:picChg chg="add mod">
          <ac:chgData name="Keller, Jeff (CAI - Burlington)" userId="c2ed0f19-c344-4d96-a1b1-5aa99fcc2d7b" providerId="ADAL" clId="{6A69F832-DD87-9B4E-BB15-9CD2A6613A2A}" dt="2019-02-25T16:35:43.923" v="4335" actId="1076"/>
          <ac:picMkLst>
            <pc:docMk/>
            <pc:sldMk cId="1366300052" sldId="277"/>
            <ac:picMk id="7" creationId="{C48F6B2E-2E04-354B-A239-34F6A3C1935A}"/>
          </ac:picMkLst>
        </pc:picChg>
        <pc:picChg chg="add mod">
          <ac:chgData name="Keller, Jeff (CAI - Burlington)" userId="c2ed0f19-c344-4d96-a1b1-5aa99fcc2d7b" providerId="ADAL" clId="{6A69F832-DD87-9B4E-BB15-9CD2A6613A2A}" dt="2019-02-25T16:35:48.443" v="4336" actId="1076"/>
          <ac:picMkLst>
            <pc:docMk/>
            <pc:sldMk cId="1366300052" sldId="277"/>
            <ac:picMk id="8" creationId="{75AC8990-B552-044E-B748-FE480434EC3E}"/>
          </ac:picMkLst>
        </pc:picChg>
        <pc:picChg chg="add mod">
          <ac:chgData name="Keller, Jeff (CAI - Burlington)" userId="c2ed0f19-c344-4d96-a1b1-5aa99fcc2d7b" providerId="ADAL" clId="{6A69F832-DD87-9B4E-BB15-9CD2A6613A2A}" dt="2019-02-25T16:35:51.981" v="4344" actId="1035"/>
          <ac:picMkLst>
            <pc:docMk/>
            <pc:sldMk cId="1366300052" sldId="277"/>
            <ac:picMk id="10" creationId="{E057B03D-B298-C34B-8978-D2B11EE835D4}"/>
          </ac:picMkLst>
        </pc:picChg>
      </pc:sldChg>
      <pc:sldChg chg="addSp modSp add ord modAnim modNotesTx">
        <pc:chgData name="Keller, Jeff (CAI - Burlington)" userId="c2ed0f19-c344-4d96-a1b1-5aa99fcc2d7b" providerId="ADAL" clId="{6A69F832-DD87-9B4E-BB15-9CD2A6613A2A}" dt="2019-02-28T16:27:25.567" v="5338" actId="20577"/>
        <pc:sldMkLst>
          <pc:docMk/>
          <pc:sldMk cId="2926851467" sldId="278"/>
        </pc:sldMkLst>
        <pc:spChg chg="mod">
          <ac:chgData name="Keller, Jeff (CAI - Burlington)" userId="c2ed0f19-c344-4d96-a1b1-5aa99fcc2d7b" providerId="ADAL" clId="{6A69F832-DD87-9B4E-BB15-9CD2A6613A2A}" dt="2019-02-19T19:23:32.566" v="2048" actId="20577"/>
          <ac:spMkLst>
            <pc:docMk/>
            <pc:sldMk cId="2926851467" sldId="278"/>
            <ac:spMk id="2" creationId="{A95EAA57-CAE4-BE4E-9380-08D6333D1027}"/>
          </ac:spMkLst>
        </pc:spChg>
        <pc:spChg chg="mod">
          <ac:chgData name="Keller, Jeff (CAI - Burlington)" userId="c2ed0f19-c344-4d96-a1b1-5aa99fcc2d7b" providerId="ADAL" clId="{6A69F832-DD87-9B4E-BB15-9CD2A6613A2A}" dt="2019-02-25T16:38:39.673" v="4358" actId="20577"/>
          <ac:spMkLst>
            <pc:docMk/>
            <pc:sldMk cId="2926851467" sldId="278"/>
            <ac:spMk id="3" creationId="{2F2F3AFF-7E54-7440-AAE1-5DDFBF652826}"/>
          </ac:spMkLst>
        </pc:spChg>
        <pc:spChg chg="add mod">
          <ac:chgData name="Keller, Jeff (CAI - Burlington)" userId="c2ed0f19-c344-4d96-a1b1-5aa99fcc2d7b" providerId="ADAL" clId="{6A69F832-DD87-9B4E-BB15-9CD2A6613A2A}" dt="2019-02-28T16:27:25.567" v="5338" actId="20577"/>
          <ac:spMkLst>
            <pc:docMk/>
            <pc:sldMk cId="2926851467" sldId="278"/>
            <ac:spMk id="6" creationId="{C7C50388-49D9-D544-8901-67B9D5143AA0}"/>
          </ac:spMkLst>
        </pc:spChg>
        <pc:picChg chg="add mod">
          <ac:chgData name="Keller, Jeff (CAI - Burlington)" userId="c2ed0f19-c344-4d96-a1b1-5aa99fcc2d7b" providerId="ADAL" clId="{6A69F832-DD87-9B4E-BB15-9CD2A6613A2A}" dt="2019-02-19T20:22:23.690" v="2407" actId="14100"/>
          <ac:picMkLst>
            <pc:docMk/>
            <pc:sldMk cId="2926851467" sldId="278"/>
            <ac:picMk id="4" creationId="{47D16C66-23AF-6043-B70A-929C0C0FD839}"/>
          </ac:picMkLst>
        </pc:picChg>
        <pc:picChg chg="add mod">
          <ac:chgData name="Keller, Jeff (CAI - Burlington)" userId="c2ed0f19-c344-4d96-a1b1-5aa99fcc2d7b" providerId="ADAL" clId="{6A69F832-DD87-9B4E-BB15-9CD2A6613A2A}" dt="2019-02-19T20:22:47.067" v="2410" actId="1076"/>
          <ac:picMkLst>
            <pc:docMk/>
            <pc:sldMk cId="2926851467" sldId="278"/>
            <ac:picMk id="5" creationId="{234B38B0-2595-CA41-99EB-1B3B2ECD3631}"/>
          </ac:picMkLst>
        </pc:picChg>
      </pc:sldChg>
      <pc:sldChg chg="addSp delSp modSp add ord delAnim modAnim modNotesTx">
        <pc:chgData name="Keller, Jeff (CAI - Burlington)" userId="c2ed0f19-c344-4d96-a1b1-5aa99fcc2d7b" providerId="ADAL" clId="{6A69F832-DD87-9B4E-BB15-9CD2A6613A2A}" dt="2019-02-28T21:12:00.366" v="5694" actId="20577"/>
        <pc:sldMkLst>
          <pc:docMk/>
          <pc:sldMk cId="1350474760" sldId="279"/>
        </pc:sldMkLst>
        <pc:spChg chg="mod">
          <ac:chgData name="Keller, Jeff (CAI - Burlington)" userId="c2ed0f19-c344-4d96-a1b1-5aa99fcc2d7b" providerId="ADAL" clId="{6A69F832-DD87-9B4E-BB15-9CD2A6613A2A}" dt="2019-02-19T20:45:51.021" v="2462" actId="20577"/>
          <ac:spMkLst>
            <pc:docMk/>
            <pc:sldMk cId="1350474760" sldId="279"/>
            <ac:spMk id="2" creationId="{A95EAA57-CAE4-BE4E-9380-08D6333D1027}"/>
          </ac:spMkLst>
        </pc:spChg>
        <pc:spChg chg="mod">
          <ac:chgData name="Keller, Jeff (CAI - Burlington)" userId="c2ed0f19-c344-4d96-a1b1-5aa99fcc2d7b" providerId="ADAL" clId="{6A69F832-DD87-9B4E-BB15-9CD2A6613A2A}" dt="2019-02-28T21:12:00.366" v="5694" actId="20577"/>
          <ac:spMkLst>
            <pc:docMk/>
            <pc:sldMk cId="1350474760" sldId="279"/>
            <ac:spMk id="3" creationId="{2F2F3AFF-7E54-7440-AAE1-5DDFBF652826}"/>
          </ac:spMkLst>
        </pc:spChg>
        <pc:spChg chg="add del mod">
          <ac:chgData name="Keller, Jeff (CAI - Burlington)" userId="c2ed0f19-c344-4d96-a1b1-5aa99fcc2d7b" providerId="ADAL" clId="{6A69F832-DD87-9B4E-BB15-9CD2A6613A2A}" dt="2019-02-28T16:34:14.548" v="5484" actId="478"/>
          <ac:spMkLst>
            <pc:docMk/>
            <pc:sldMk cId="1350474760" sldId="279"/>
            <ac:spMk id="4" creationId="{8F289C98-791C-1C47-8B4A-F7DA2EB049E9}"/>
          </ac:spMkLst>
        </pc:spChg>
        <pc:spChg chg="add mod">
          <ac:chgData name="Keller, Jeff (CAI - Burlington)" userId="c2ed0f19-c344-4d96-a1b1-5aa99fcc2d7b" providerId="ADAL" clId="{6A69F832-DD87-9B4E-BB15-9CD2A6613A2A}" dt="2019-02-28T16:34:53.300" v="5514" actId="403"/>
          <ac:spMkLst>
            <pc:docMk/>
            <pc:sldMk cId="1350474760" sldId="279"/>
            <ac:spMk id="5" creationId="{2611CFEA-8985-8245-9665-48A59B566593}"/>
          </ac:spMkLst>
        </pc:spChg>
        <pc:spChg chg="add mod">
          <ac:chgData name="Keller, Jeff (CAI - Burlington)" userId="c2ed0f19-c344-4d96-a1b1-5aa99fcc2d7b" providerId="ADAL" clId="{6A69F832-DD87-9B4E-BB15-9CD2A6613A2A}" dt="2019-02-28T16:34:56.476" v="5517" actId="403"/>
          <ac:spMkLst>
            <pc:docMk/>
            <pc:sldMk cId="1350474760" sldId="279"/>
            <ac:spMk id="6" creationId="{A85CD0C9-47F5-0B47-ABFC-D799B78BE2CC}"/>
          </ac:spMkLst>
        </pc:spChg>
        <pc:picChg chg="del">
          <ac:chgData name="Keller, Jeff (CAI - Burlington)" userId="c2ed0f19-c344-4d96-a1b1-5aa99fcc2d7b" providerId="ADAL" clId="{6A69F832-DD87-9B4E-BB15-9CD2A6613A2A}" dt="2019-02-19T20:45:42.488" v="2442" actId="478"/>
          <ac:picMkLst>
            <pc:docMk/>
            <pc:sldMk cId="1350474760" sldId="279"/>
            <ac:picMk id="4" creationId="{47D16C66-23AF-6043-B70A-929C0C0FD839}"/>
          </ac:picMkLst>
        </pc:picChg>
        <pc:picChg chg="del">
          <ac:chgData name="Keller, Jeff (CAI - Burlington)" userId="c2ed0f19-c344-4d96-a1b1-5aa99fcc2d7b" providerId="ADAL" clId="{6A69F832-DD87-9B4E-BB15-9CD2A6613A2A}" dt="2019-02-19T20:45:41.897" v="2441" actId="478"/>
          <ac:picMkLst>
            <pc:docMk/>
            <pc:sldMk cId="1350474760" sldId="279"/>
            <ac:picMk id="5" creationId="{234B38B0-2595-CA41-99EB-1B3B2ECD3631}"/>
          </ac:picMkLst>
        </pc:picChg>
      </pc:sldChg>
      <pc:sldChg chg="modSp add ord">
        <pc:chgData name="Keller, Jeff (CAI - Burlington)" userId="c2ed0f19-c344-4d96-a1b1-5aa99fcc2d7b" providerId="ADAL" clId="{6A69F832-DD87-9B4E-BB15-9CD2A6613A2A}" dt="2019-02-25T16:52:13.315" v="4469" actId="20577"/>
        <pc:sldMkLst>
          <pc:docMk/>
          <pc:sldMk cId="3933785448" sldId="280"/>
        </pc:sldMkLst>
        <pc:spChg chg="mod">
          <ac:chgData name="Keller, Jeff (CAI - Burlington)" userId="c2ed0f19-c344-4d96-a1b1-5aa99fcc2d7b" providerId="ADAL" clId="{6A69F832-DD87-9B4E-BB15-9CD2A6613A2A}" dt="2019-02-25T16:52:13.315" v="4469" actId="20577"/>
          <ac:spMkLst>
            <pc:docMk/>
            <pc:sldMk cId="3933785448" sldId="280"/>
            <ac:spMk id="3" creationId="{2F2F3AFF-7E54-7440-AAE1-5DDFBF652826}"/>
          </ac:spMkLst>
        </pc:spChg>
      </pc:sldChg>
      <pc:sldChg chg="addSp delSp modSp add">
        <pc:chgData name="Keller, Jeff (CAI - Burlington)" userId="c2ed0f19-c344-4d96-a1b1-5aa99fcc2d7b" providerId="ADAL" clId="{6A69F832-DD87-9B4E-BB15-9CD2A6613A2A}" dt="2019-02-28T16:15:51.825" v="5120" actId="6549"/>
        <pc:sldMkLst>
          <pc:docMk/>
          <pc:sldMk cId="836138174" sldId="281"/>
        </pc:sldMkLst>
        <pc:spChg chg="mod">
          <ac:chgData name="Keller, Jeff (CAI - Burlington)" userId="c2ed0f19-c344-4d96-a1b1-5aa99fcc2d7b" providerId="ADAL" clId="{6A69F832-DD87-9B4E-BB15-9CD2A6613A2A}" dt="2019-02-25T17:01:29.539" v="4856" actId="1076"/>
          <ac:spMkLst>
            <pc:docMk/>
            <pc:sldMk cId="836138174" sldId="281"/>
            <ac:spMk id="2" creationId="{A95EAA57-CAE4-BE4E-9380-08D6333D1027}"/>
          </ac:spMkLst>
        </pc:spChg>
        <pc:spChg chg="mod">
          <ac:chgData name="Keller, Jeff (CAI - Burlington)" userId="c2ed0f19-c344-4d96-a1b1-5aa99fcc2d7b" providerId="ADAL" clId="{6A69F832-DD87-9B4E-BB15-9CD2A6613A2A}" dt="2019-02-28T16:15:51.825" v="5120" actId="6549"/>
          <ac:spMkLst>
            <pc:docMk/>
            <pc:sldMk cId="836138174" sldId="281"/>
            <ac:spMk id="3" creationId="{2F2F3AFF-7E54-7440-AAE1-5DDFBF652826}"/>
          </ac:spMkLst>
        </pc:spChg>
        <pc:picChg chg="add mod">
          <ac:chgData name="Keller, Jeff (CAI - Burlington)" userId="c2ed0f19-c344-4d96-a1b1-5aa99fcc2d7b" providerId="ADAL" clId="{6A69F832-DD87-9B4E-BB15-9CD2A6613A2A}" dt="2019-02-28T16:13:41.710" v="5055" actId="1037"/>
          <ac:picMkLst>
            <pc:docMk/>
            <pc:sldMk cId="836138174" sldId="281"/>
            <ac:picMk id="5" creationId="{162CEF51-6C20-8B40-8F59-04B72A1BF666}"/>
          </ac:picMkLst>
        </pc:picChg>
        <pc:picChg chg="add del mod">
          <ac:chgData name="Keller, Jeff (CAI - Burlington)" userId="c2ed0f19-c344-4d96-a1b1-5aa99fcc2d7b" providerId="ADAL" clId="{6A69F832-DD87-9B4E-BB15-9CD2A6613A2A}" dt="2019-02-28T16:02:17.551" v="4928" actId="478"/>
          <ac:picMkLst>
            <pc:docMk/>
            <pc:sldMk cId="836138174" sldId="281"/>
            <ac:picMk id="7" creationId="{D5238A1E-D721-444D-B9CF-235759B688F9}"/>
          </ac:picMkLst>
        </pc:picChg>
        <pc:picChg chg="add mod">
          <ac:chgData name="Keller, Jeff (CAI - Burlington)" userId="c2ed0f19-c344-4d96-a1b1-5aa99fcc2d7b" providerId="ADAL" clId="{6A69F832-DD87-9B4E-BB15-9CD2A6613A2A}" dt="2019-02-28T16:13:41.710" v="5055" actId="1037"/>
          <ac:picMkLst>
            <pc:docMk/>
            <pc:sldMk cId="836138174" sldId="281"/>
            <ac:picMk id="9" creationId="{306D4489-73C5-6648-801F-904CFBBC8F41}"/>
          </ac:picMkLst>
        </pc:picChg>
        <pc:picChg chg="add mod">
          <ac:chgData name="Keller, Jeff (CAI - Burlington)" userId="c2ed0f19-c344-4d96-a1b1-5aa99fcc2d7b" providerId="ADAL" clId="{6A69F832-DD87-9B4E-BB15-9CD2A6613A2A}" dt="2019-02-28T16:13:41.710" v="5055" actId="1037"/>
          <ac:picMkLst>
            <pc:docMk/>
            <pc:sldMk cId="836138174" sldId="281"/>
            <ac:picMk id="11" creationId="{FF0B4361-9D2E-BB42-A252-E512ECAD0C26}"/>
          </ac:picMkLst>
        </pc:picChg>
        <pc:picChg chg="add mod">
          <ac:chgData name="Keller, Jeff (CAI - Burlington)" userId="c2ed0f19-c344-4d96-a1b1-5aa99fcc2d7b" providerId="ADAL" clId="{6A69F832-DD87-9B4E-BB15-9CD2A6613A2A}" dt="2019-02-28T16:13:41.710" v="5055" actId="1037"/>
          <ac:picMkLst>
            <pc:docMk/>
            <pc:sldMk cId="836138174" sldId="281"/>
            <ac:picMk id="13" creationId="{72A9D640-CCC2-894F-8C16-ABCA249A2961}"/>
          </ac:picMkLst>
        </pc:picChg>
        <pc:picChg chg="add mod">
          <ac:chgData name="Keller, Jeff (CAI - Burlington)" userId="c2ed0f19-c344-4d96-a1b1-5aa99fcc2d7b" providerId="ADAL" clId="{6A69F832-DD87-9B4E-BB15-9CD2A6613A2A}" dt="2019-02-28T16:13:41.710" v="5055" actId="1037"/>
          <ac:picMkLst>
            <pc:docMk/>
            <pc:sldMk cId="836138174" sldId="281"/>
            <ac:picMk id="15" creationId="{C6364869-6DB7-5D47-B399-A319A96E9472}"/>
          </ac:picMkLst>
        </pc:picChg>
        <pc:picChg chg="add mod">
          <ac:chgData name="Keller, Jeff (CAI - Burlington)" userId="c2ed0f19-c344-4d96-a1b1-5aa99fcc2d7b" providerId="ADAL" clId="{6A69F832-DD87-9B4E-BB15-9CD2A6613A2A}" dt="2019-02-28T16:13:41.710" v="5055" actId="1037"/>
          <ac:picMkLst>
            <pc:docMk/>
            <pc:sldMk cId="836138174" sldId="281"/>
            <ac:picMk id="17" creationId="{1B56DDA0-891A-E74F-9981-63AC5DC221B0}"/>
          </ac:picMkLst>
        </pc:picChg>
        <pc:picChg chg="add mod">
          <ac:chgData name="Keller, Jeff (CAI - Burlington)" userId="c2ed0f19-c344-4d96-a1b1-5aa99fcc2d7b" providerId="ADAL" clId="{6A69F832-DD87-9B4E-BB15-9CD2A6613A2A}" dt="2019-02-28T16:13:41.710" v="5055" actId="1037"/>
          <ac:picMkLst>
            <pc:docMk/>
            <pc:sldMk cId="836138174" sldId="281"/>
            <ac:picMk id="19" creationId="{C35F42A8-AAAD-CC4F-ADB5-E6201F7BD25F}"/>
          </ac:picMkLst>
        </pc:picChg>
        <pc:picChg chg="add del mod">
          <ac:chgData name="Keller, Jeff (CAI - Burlington)" userId="c2ed0f19-c344-4d96-a1b1-5aa99fcc2d7b" providerId="ADAL" clId="{6A69F832-DD87-9B4E-BB15-9CD2A6613A2A}" dt="2019-02-28T16:11:06.086" v="5006" actId="478"/>
          <ac:picMkLst>
            <pc:docMk/>
            <pc:sldMk cId="836138174" sldId="281"/>
            <ac:picMk id="21" creationId="{4B72D3DA-E207-C140-8DBB-A678338AF169}"/>
          </ac:picMkLst>
        </pc:picChg>
        <pc:picChg chg="add mod">
          <ac:chgData name="Keller, Jeff (CAI - Burlington)" userId="c2ed0f19-c344-4d96-a1b1-5aa99fcc2d7b" providerId="ADAL" clId="{6A69F832-DD87-9B4E-BB15-9CD2A6613A2A}" dt="2019-02-28T16:13:41.710" v="5055" actId="1037"/>
          <ac:picMkLst>
            <pc:docMk/>
            <pc:sldMk cId="836138174" sldId="281"/>
            <ac:picMk id="23" creationId="{6FC2CB09-9C9F-5246-B14C-6CD79B1638CA}"/>
          </ac:picMkLst>
        </pc:picChg>
      </pc:sldChg>
      <pc:sldChg chg="modSp add ord">
        <pc:chgData name="Keller, Jeff (CAI - Burlington)" userId="c2ed0f19-c344-4d96-a1b1-5aa99fcc2d7b" providerId="ADAL" clId="{6A69F832-DD87-9B4E-BB15-9CD2A6613A2A}" dt="2019-02-28T21:10:52.657" v="5634" actId="20577"/>
        <pc:sldMkLst>
          <pc:docMk/>
          <pc:sldMk cId="1779227591" sldId="282"/>
        </pc:sldMkLst>
        <pc:spChg chg="mod">
          <ac:chgData name="Keller, Jeff (CAI - Burlington)" userId="c2ed0f19-c344-4d96-a1b1-5aa99fcc2d7b" providerId="ADAL" clId="{6A69F832-DD87-9B4E-BB15-9CD2A6613A2A}" dt="2019-02-28T21:10:52.657" v="5634" actId="20577"/>
          <ac:spMkLst>
            <pc:docMk/>
            <pc:sldMk cId="1779227591" sldId="282"/>
            <ac:spMk id="3" creationId="{2F2F3AFF-7E54-7440-AAE1-5DDFBF652826}"/>
          </ac:spMkLst>
        </pc:spChg>
      </pc:sldChg>
      <pc:sldChg chg="modSp add ord">
        <pc:chgData name="Keller, Jeff (CAI - Burlington)" userId="c2ed0f19-c344-4d96-a1b1-5aa99fcc2d7b" providerId="ADAL" clId="{6A69F832-DD87-9B4E-BB15-9CD2A6613A2A}" dt="2019-02-28T21:10:49.141" v="5631" actId="20577"/>
        <pc:sldMkLst>
          <pc:docMk/>
          <pc:sldMk cId="1085676993" sldId="283"/>
        </pc:sldMkLst>
        <pc:spChg chg="mod">
          <ac:chgData name="Keller, Jeff (CAI - Burlington)" userId="c2ed0f19-c344-4d96-a1b1-5aa99fcc2d7b" providerId="ADAL" clId="{6A69F832-DD87-9B4E-BB15-9CD2A6613A2A}" dt="2019-02-28T21:10:49.141" v="5631" actId="20577"/>
          <ac:spMkLst>
            <pc:docMk/>
            <pc:sldMk cId="1085676993" sldId="283"/>
            <ac:spMk id="3" creationId="{2F2F3AFF-7E54-7440-AAE1-5DDFBF652826}"/>
          </ac:spMkLst>
        </pc:spChg>
      </pc:sldChg>
      <pc:sldChg chg="modSp add ord">
        <pc:chgData name="Keller, Jeff (CAI - Burlington)" userId="c2ed0f19-c344-4d96-a1b1-5aa99fcc2d7b" providerId="ADAL" clId="{6A69F832-DD87-9B4E-BB15-9CD2A6613A2A}" dt="2019-02-28T21:11:29.309" v="5655" actId="20577"/>
        <pc:sldMkLst>
          <pc:docMk/>
          <pc:sldMk cId="3780906942" sldId="284"/>
        </pc:sldMkLst>
        <pc:spChg chg="mod">
          <ac:chgData name="Keller, Jeff (CAI - Burlington)" userId="c2ed0f19-c344-4d96-a1b1-5aa99fcc2d7b" providerId="ADAL" clId="{6A69F832-DD87-9B4E-BB15-9CD2A6613A2A}" dt="2019-02-28T21:11:29.309" v="5655" actId="20577"/>
          <ac:spMkLst>
            <pc:docMk/>
            <pc:sldMk cId="3780906942" sldId="284"/>
            <ac:spMk id="3" creationId="{2F2F3AFF-7E54-7440-AAE1-5DDFBF652826}"/>
          </ac:spMkLst>
        </pc:spChg>
      </pc:sldChg>
      <pc:sldChg chg="modSp add ord">
        <pc:chgData name="Keller, Jeff (CAI - Burlington)" userId="c2ed0f19-c344-4d96-a1b1-5aa99fcc2d7b" providerId="ADAL" clId="{6A69F832-DD87-9B4E-BB15-9CD2A6613A2A}" dt="2019-02-28T21:13:08.106" v="5708" actId="20577"/>
        <pc:sldMkLst>
          <pc:docMk/>
          <pc:sldMk cId="2712018502" sldId="285"/>
        </pc:sldMkLst>
        <pc:spChg chg="mod">
          <ac:chgData name="Keller, Jeff (CAI - Burlington)" userId="c2ed0f19-c344-4d96-a1b1-5aa99fcc2d7b" providerId="ADAL" clId="{6A69F832-DD87-9B4E-BB15-9CD2A6613A2A}" dt="2019-02-28T21:13:08.106" v="5708" actId="20577"/>
          <ac:spMkLst>
            <pc:docMk/>
            <pc:sldMk cId="2712018502" sldId="285"/>
            <ac:spMk id="3" creationId="{2F2F3AFF-7E54-7440-AAE1-5DDFBF652826}"/>
          </ac:spMkLst>
        </pc:spChg>
      </pc:sldChg>
      <pc:sldChg chg="addSp delSp modSp add ord delAnim">
        <pc:chgData name="Keller, Jeff (CAI - Burlington)" userId="c2ed0f19-c344-4d96-a1b1-5aa99fcc2d7b" providerId="ADAL" clId="{6A69F832-DD87-9B4E-BB15-9CD2A6613A2A}" dt="2019-02-28T22:20:56.525" v="5827" actId="13822"/>
        <pc:sldMkLst>
          <pc:docMk/>
          <pc:sldMk cId="1926200575" sldId="286"/>
        </pc:sldMkLst>
        <pc:spChg chg="mod">
          <ac:chgData name="Keller, Jeff (CAI - Burlington)" userId="c2ed0f19-c344-4d96-a1b1-5aa99fcc2d7b" providerId="ADAL" clId="{6A69F832-DD87-9B4E-BB15-9CD2A6613A2A}" dt="2019-02-28T22:20:15.215" v="5817" actId="20577"/>
          <ac:spMkLst>
            <pc:docMk/>
            <pc:sldMk cId="1926200575" sldId="286"/>
            <ac:spMk id="5" creationId="{9A1C8DFC-A69F-774A-BE18-B5C4403756C2}"/>
          </ac:spMkLst>
        </pc:spChg>
        <pc:spChg chg="del">
          <ac:chgData name="Keller, Jeff (CAI - Burlington)" userId="c2ed0f19-c344-4d96-a1b1-5aa99fcc2d7b" providerId="ADAL" clId="{6A69F832-DD87-9B4E-BB15-9CD2A6613A2A}" dt="2019-02-28T22:13:14.095" v="5714" actId="478"/>
          <ac:spMkLst>
            <pc:docMk/>
            <pc:sldMk cId="1926200575" sldId="286"/>
            <ac:spMk id="14" creationId="{2F6CEF80-D113-A44B-ADC4-8EC15890A319}"/>
          </ac:spMkLst>
        </pc:spChg>
        <pc:spChg chg="add mod">
          <ac:chgData name="Keller, Jeff (CAI - Burlington)" userId="c2ed0f19-c344-4d96-a1b1-5aa99fcc2d7b" providerId="ADAL" clId="{6A69F832-DD87-9B4E-BB15-9CD2A6613A2A}" dt="2019-02-28T22:20:52.565" v="5825" actId="13822"/>
          <ac:spMkLst>
            <pc:docMk/>
            <pc:sldMk cId="1926200575" sldId="286"/>
            <ac:spMk id="23" creationId="{2CAFD4BB-1029-984D-912A-000E33E146DD}"/>
          </ac:spMkLst>
        </pc:spChg>
        <pc:spChg chg="add mod">
          <ac:chgData name="Keller, Jeff (CAI - Burlington)" userId="c2ed0f19-c344-4d96-a1b1-5aa99fcc2d7b" providerId="ADAL" clId="{6A69F832-DD87-9B4E-BB15-9CD2A6613A2A}" dt="2019-02-28T22:20:27.806" v="5820" actId="14100"/>
          <ac:spMkLst>
            <pc:docMk/>
            <pc:sldMk cId="1926200575" sldId="286"/>
            <ac:spMk id="24" creationId="{01A5F347-F1D9-3E49-911B-A8A4A64FC54F}"/>
          </ac:spMkLst>
        </pc:spChg>
        <pc:spChg chg="add mod">
          <ac:chgData name="Keller, Jeff (CAI - Burlington)" userId="c2ed0f19-c344-4d96-a1b1-5aa99fcc2d7b" providerId="ADAL" clId="{6A69F832-DD87-9B4E-BB15-9CD2A6613A2A}" dt="2019-02-28T22:20:56.525" v="5827" actId="13822"/>
          <ac:spMkLst>
            <pc:docMk/>
            <pc:sldMk cId="1926200575" sldId="286"/>
            <ac:spMk id="25" creationId="{E62A0290-104A-F74B-9845-F60B61B25A00}"/>
          </ac:spMkLst>
        </pc:spChg>
        <pc:picChg chg="mod">
          <ac:chgData name="Keller, Jeff (CAI - Burlington)" userId="c2ed0f19-c344-4d96-a1b1-5aa99fcc2d7b" providerId="ADAL" clId="{6A69F832-DD87-9B4E-BB15-9CD2A6613A2A}" dt="2019-02-28T22:17:24.400" v="5752" actId="14100"/>
          <ac:picMkLst>
            <pc:docMk/>
            <pc:sldMk cId="1926200575" sldId="286"/>
            <ac:picMk id="4" creationId="{57FDD287-548B-D94F-984D-A839E5B10421}"/>
          </ac:picMkLst>
        </pc:picChg>
        <pc:picChg chg="del">
          <ac:chgData name="Keller, Jeff (CAI - Burlington)" userId="c2ed0f19-c344-4d96-a1b1-5aa99fcc2d7b" providerId="ADAL" clId="{6A69F832-DD87-9B4E-BB15-9CD2A6613A2A}" dt="2019-02-28T22:13:12.086" v="5712" actId="478"/>
          <ac:picMkLst>
            <pc:docMk/>
            <pc:sldMk cId="1926200575" sldId="286"/>
            <ac:picMk id="6" creationId="{5C8E414C-D22B-0A45-A38B-71416636F924}"/>
          </ac:picMkLst>
        </pc:picChg>
        <pc:picChg chg="del">
          <ac:chgData name="Keller, Jeff (CAI - Burlington)" userId="c2ed0f19-c344-4d96-a1b1-5aa99fcc2d7b" providerId="ADAL" clId="{6A69F832-DD87-9B4E-BB15-9CD2A6613A2A}" dt="2019-02-28T22:13:12.765" v="5713" actId="478"/>
          <ac:picMkLst>
            <pc:docMk/>
            <pc:sldMk cId="1926200575" sldId="286"/>
            <ac:picMk id="8" creationId="{A2090877-3128-B849-98A3-BB15255E0FDF}"/>
          </ac:picMkLst>
        </pc:picChg>
        <pc:picChg chg="add mod">
          <ac:chgData name="Keller, Jeff (CAI - Burlington)" userId="c2ed0f19-c344-4d96-a1b1-5aa99fcc2d7b" providerId="ADAL" clId="{6A69F832-DD87-9B4E-BB15-9CD2A6613A2A}" dt="2019-02-28T22:17:45.735" v="5767" actId="1038"/>
          <ac:picMkLst>
            <pc:docMk/>
            <pc:sldMk cId="1926200575" sldId="286"/>
            <ac:picMk id="9" creationId="{402C9DE7-118F-1946-889E-0E93D813F585}"/>
          </ac:picMkLst>
        </pc:picChg>
        <pc:picChg chg="add mod">
          <ac:chgData name="Keller, Jeff (CAI - Burlington)" userId="c2ed0f19-c344-4d96-a1b1-5aa99fcc2d7b" providerId="ADAL" clId="{6A69F832-DD87-9B4E-BB15-9CD2A6613A2A}" dt="2019-02-28T22:19:00.870" v="5800" actId="1076"/>
          <ac:picMkLst>
            <pc:docMk/>
            <pc:sldMk cId="1926200575" sldId="286"/>
            <ac:picMk id="11" creationId="{9109CD68-E2A7-F645-A3D8-661128B3D616}"/>
          </ac:picMkLst>
        </pc:picChg>
        <pc:cxnChg chg="add mod">
          <ac:chgData name="Keller, Jeff (CAI - Burlington)" userId="c2ed0f19-c344-4d96-a1b1-5aa99fcc2d7b" providerId="ADAL" clId="{6A69F832-DD87-9B4E-BB15-9CD2A6613A2A}" dt="2019-02-28T22:17:42.256" v="5765" actId="1038"/>
          <ac:cxnSpMkLst>
            <pc:docMk/>
            <pc:sldMk cId="1926200575" sldId="286"/>
            <ac:cxnSpMk id="7" creationId="{A2CA0ADF-6D01-C243-8EDC-3FE4B355CC40}"/>
          </ac:cxnSpMkLst>
        </pc:cxnChg>
        <pc:cxnChg chg="add del mod">
          <ac:chgData name="Keller, Jeff (CAI - Burlington)" userId="c2ed0f19-c344-4d96-a1b1-5aa99fcc2d7b" providerId="ADAL" clId="{6A69F832-DD87-9B4E-BB15-9CD2A6613A2A}" dt="2019-02-28T22:18:12.567" v="5773" actId="478"/>
          <ac:cxnSpMkLst>
            <pc:docMk/>
            <pc:sldMk cId="1926200575" sldId="286"/>
            <ac:cxnSpMk id="13" creationId="{4C9B427B-7BC4-3D43-9742-044D0507516B}"/>
          </ac:cxnSpMkLst>
        </pc:cxnChg>
        <pc:cxnChg chg="add mod">
          <ac:chgData name="Keller, Jeff (CAI - Burlington)" userId="c2ed0f19-c344-4d96-a1b1-5aa99fcc2d7b" providerId="ADAL" clId="{6A69F832-DD87-9B4E-BB15-9CD2A6613A2A}" dt="2019-02-28T22:19:09.350" v="5802" actId="14100"/>
          <ac:cxnSpMkLst>
            <pc:docMk/>
            <pc:sldMk cId="1926200575" sldId="286"/>
            <ac:cxnSpMk id="16" creationId="{4579765B-2FE7-EA47-BF22-059B297E37B1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8A9E0-9827-7949-975B-851FA0114A97}" type="datetimeFigureOut">
              <a:rPr lang="en-US" smtClean="0"/>
              <a:t>3/4/19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D127F-A032-3349-8C30-1424B27D6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74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We do have an AWS account that </a:t>
            </a:r>
            <a:r>
              <a:rPr lang="en-US" i="1" dirty="0"/>
              <a:t>someone</a:t>
            </a:r>
            <a:r>
              <a:rPr lang="en-US" i="0" dirty="0"/>
              <a:t> pays for…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67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grabs the latest </a:t>
            </a:r>
            <a:r>
              <a:rPr lang="en-US" dirty="0" err="1"/>
              <a:t>Rstudio</a:t>
            </a:r>
            <a:r>
              <a:rPr lang="en-US" dirty="0"/>
              <a:t> Server AMI, but I’m thinking of adding an optional argument to specify a specific AMI ID (not just the latest).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14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Amazon was very interested in this, so they asked us to present at AWS </a:t>
            </a:r>
            <a:r>
              <a:rPr lang="en-US" dirty="0" err="1"/>
              <a:t>re:Invent</a:t>
            </a:r>
            <a:r>
              <a:rPr lang="en-US" dirty="0"/>
              <a:t>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5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model canary is important for a production environment where errors and downtime are very costly.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55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Amazon was very interested in this, so they asked us to present at AWS </a:t>
            </a:r>
            <a:r>
              <a:rPr lang="en-US" dirty="0" err="1"/>
              <a:t>re:Invent</a:t>
            </a:r>
            <a:r>
              <a:rPr lang="en-US" dirty="0"/>
              <a:t>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96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25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58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produce many data products and predictive models. Most are redeployed on a recurring basis. Need to avoid losing a Data Scientist every time a new model is developed because that model becomes their life.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90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can’t shirk good statistics because “we’re too busy”.</a:t>
            </a:r>
          </a:p>
          <a:p>
            <a:endParaRPr lang="en-US" dirty="0"/>
          </a:p>
          <a:p>
            <a:r>
              <a:rPr lang="en-US" dirty="0"/>
              <a:t>AWS </a:t>
            </a:r>
            <a:r>
              <a:rPr lang="en-US" dirty="0" err="1"/>
              <a:t>re:Invent</a:t>
            </a:r>
            <a:r>
              <a:rPr lang="en-US" dirty="0"/>
              <a:t> 2018 slides: https://</a:t>
            </a:r>
            <a:r>
              <a:rPr lang="en-US" dirty="0" err="1"/>
              <a:t>www.slideshare.net</a:t>
            </a:r>
            <a:r>
              <a:rPr lang="en-US" dirty="0"/>
              <a:t>/</a:t>
            </a:r>
            <a:r>
              <a:rPr lang="en-US" dirty="0" err="1"/>
              <a:t>AmazonWebServices</a:t>
            </a:r>
            <a:r>
              <a:rPr lang="en-US" dirty="0"/>
              <a:t>/ml-workflows-with-amazon-sagemaker-and-aws-step-functions-api325-aws-reinvent-2018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01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like this one because it is clean, </a:t>
            </a:r>
            <a:r>
              <a:rPr lang="en-US"/>
              <a:t>(mostly) tool </a:t>
            </a:r>
            <a:r>
              <a:rPr lang="en-US" dirty="0"/>
              <a:t>agnostic, and oh-so optimistic about the number of people involved!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 consistent compute environment means we can be sure our development code will run in production without jumping through a butt load of hoops.</a:t>
            </a:r>
          </a:p>
          <a:p>
            <a:pPr marL="228600" indent="-228600">
              <a:buAutoNum type="arabicPeriod"/>
            </a:pPr>
            <a:r>
              <a:rPr lang="en-US" dirty="0"/>
              <a:t>A job scheduler means we can be flexible in when data or models are delivered.</a:t>
            </a:r>
          </a:p>
          <a:p>
            <a:pPr marL="228600" indent="-228600">
              <a:buAutoNum type="arabicPeriod"/>
            </a:pPr>
            <a:r>
              <a:rPr lang="en-US" dirty="0"/>
              <a:t>The ability to monitor output is critical! Data Scientists can easily approve/reject deliverables before they are plugged into production.</a:t>
            </a:r>
          </a:p>
          <a:p>
            <a:pPr marL="228600" indent="-228600">
              <a:buAutoNum type="arabicPeriod"/>
            </a:pPr>
            <a:r>
              <a:rPr lang="en-US" dirty="0"/>
              <a:t>The extra piece for model deliverables: we need to host the model code as a service.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11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 consistent compute environment means we can be sure our development code will run in production without jumping through a butt load of hoops.</a:t>
            </a:r>
          </a:p>
          <a:p>
            <a:pPr marL="228600" indent="-228600">
              <a:buAutoNum type="arabicPeriod"/>
            </a:pPr>
            <a:r>
              <a:rPr lang="en-US" dirty="0"/>
              <a:t>A job scheduler means we can be flexible in when data or models are delivered.</a:t>
            </a:r>
          </a:p>
          <a:p>
            <a:pPr marL="228600" indent="-228600">
              <a:buAutoNum type="arabicPeriod"/>
            </a:pPr>
            <a:r>
              <a:rPr lang="en-US" dirty="0"/>
              <a:t>The ability to monitor output is critical! Data Scientists can easily approve/reject deliverables before they are plugged into production.</a:t>
            </a:r>
          </a:p>
          <a:p>
            <a:pPr marL="228600" indent="-228600">
              <a:buAutoNum type="arabicPeriod"/>
            </a:pPr>
            <a:r>
              <a:rPr lang="en-US" dirty="0"/>
              <a:t>The extra piece for model deliverables: we need to host the model code as a service.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*We don’t use </a:t>
            </a:r>
            <a:r>
              <a:rPr lang="en-US" dirty="0" err="1"/>
              <a:t>SageMaker</a:t>
            </a:r>
            <a:r>
              <a:rPr lang="en-US" dirty="0"/>
              <a:t> for model training because it is not flexible enough for our purposes.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99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example is specifically for a machine running R and </a:t>
            </a:r>
            <a:r>
              <a:rPr lang="en-US" dirty="0" err="1"/>
              <a:t>RStudio</a:t>
            </a:r>
            <a:r>
              <a:rPr lang="en-US" dirty="0"/>
              <a:t>. But, any server config file can be supplied to generate other AMIs (e.g., Python/</a:t>
            </a:r>
            <a:r>
              <a:rPr lang="en-US" dirty="0" err="1"/>
              <a:t>JuPyter</a:t>
            </a:r>
            <a:r>
              <a:rPr lang="en-US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70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27F-A032-3349-8C30-1424B27D61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52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2.tiff"/><Relationship Id="rId4" Type="http://schemas.openxmlformats.org/officeDocument/2006/relationships/image" Target="../media/image4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jeff.vtkeller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7489C-9EAA-BC43-A24B-6855939F8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9195767" cy="2387600"/>
          </a:xfrm>
        </p:spPr>
        <p:txBody>
          <a:bodyPr/>
          <a:lstStyle/>
          <a:p>
            <a:r>
              <a:rPr lang="en-US" dirty="0"/>
              <a:t>Operationalizing Data 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B87AB1-EBEB-2C47-BCAA-A1BDED68E0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I became an engineer to avoid doing engineering work</a:t>
            </a:r>
          </a:p>
          <a:p>
            <a:r>
              <a:rPr lang="en-US" dirty="0"/>
              <a:t>Jeff Keller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29B3B-C351-ED46-ADC2-33C8108DE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457"/>
          <a:stretch/>
        </p:blipFill>
        <p:spPr>
          <a:xfrm>
            <a:off x="2603500" y="1236663"/>
            <a:ext cx="6985000" cy="2116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694F5-1791-614C-8C91-A12F77BB1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48"/>
          <a:stretch/>
        </p:blipFill>
        <p:spPr>
          <a:xfrm>
            <a:off x="2603500" y="3352800"/>
            <a:ext cx="69850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3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DCB236-B1B4-CF45-B697-9A7061488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59" y="436404"/>
            <a:ext cx="8851680" cy="427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9DA41-D2A5-CF44-81CC-8C23E639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226" y="694770"/>
            <a:ext cx="7545414" cy="3775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cdn-ssl-promptcloud.pressidium.com/wp-content/uploads/2014/12/Predictive-analytics-model-life-cycle.jpg">
            <a:extLst>
              <a:ext uri="{FF2B5EF4-FFF2-40B4-BE49-F238E27FC236}">
                <a16:creationId xmlns:a16="http://schemas.microsoft.com/office/drawing/2014/main" id="{3BA320D7-7F81-5649-BC7E-803119EDD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5" y="2509520"/>
            <a:ext cx="7598969" cy="3957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://meetings2.informs.org/wordpress/analytics2017/files/2017/04/just-the-lifecycle.png">
            <a:extLst>
              <a:ext uri="{FF2B5EF4-FFF2-40B4-BE49-F238E27FC236}">
                <a16:creationId xmlns:a16="http://schemas.microsoft.com/office/drawing/2014/main" id="{FC2878E0-9147-9047-916E-4B6B7DF95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5234" r="2093" b="14742"/>
          <a:stretch/>
        </p:blipFill>
        <p:spPr bwMode="auto">
          <a:xfrm>
            <a:off x="3205474" y="1534160"/>
            <a:ext cx="8343317" cy="4690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7712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4DF516-6A53-E34A-A993-2EEFD84FC147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5710B-1854-C24D-9E84-2F1B9346E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0"/>
            <a:ext cx="12192000" cy="6350000"/>
          </a:xfrm>
          <a:prstGeom prst="rect">
            <a:avLst/>
          </a:prstGeom>
        </p:spPr>
      </p:pic>
      <p:pic>
        <p:nvPicPr>
          <p:cNvPr id="2052" name="Picture 4" descr="https://marketplace.canva.com/MAB_OeochMo/1/thumbnail_large/canva-cycle-arrows-rotation-loop-arrow-MAB_OeochMo.png">
            <a:extLst>
              <a:ext uri="{FF2B5EF4-FFF2-40B4-BE49-F238E27FC236}">
                <a16:creationId xmlns:a16="http://schemas.microsoft.com/office/drawing/2014/main" id="{53F8F93F-FEB8-E947-99F5-9DD5D6513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224" y="1463040"/>
            <a:ext cx="1123774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marketplace.canva.com/MAB_OeochMo/1/thumbnail_large/canva-cycle-arrows-rotation-loop-arrow-MAB_OeochMo.png">
            <a:extLst>
              <a:ext uri="{FF2B5EF4-FFF2-40B4-BE49-F238E27FC236}">
                <a16:creationId xmlns:a16="http://schemas.microsoft.com/office/drawing/2014/main" id="{C50A8573-5941-AA43-A86E-5D48781D3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24" y="2468880"/>
            <a:ext cx="1123774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marketplace.canva.com/MAB_OeochMo/1/thumbnail_large/canva-cycle-arrows-rotation-loop-arrow-MAB_OeochMo.png">
            <a:extLst>
              <a:ext uri="{FF2B5EF4-FFF2-40B4-BE49-F238E27FC236}">
                <a16:creationId xmlns:a16="http://schemas.microsoft.com/office/drawing/2014/main" id="{5DCF1FD8-BDD5-264A-A391-97DDA47D6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05" y="4016192"/>
            <a:ext cx="2611119" cy="271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4b4mlgfr6un24a10566zxr1b-wpengine.netdna-ssl.com/wp-content/uploads/2016/08/circulating-arrows.png">
            <a:extLst>
              <a:ext uri="{FF2B5EF4-FFF2-40B4-BE49-F238E27FC236}">
                <a16:creationId xmlns:a16="http://schemas.microsoft.com/office/drawing/2014/main" id="{AA2EE5B8-012D-D544-8352-D73D7619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57" y="2548072"/>
            <a:ext cx="3619048" cy="36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316480"/>
            <a:ext cx="9905999" cy="34747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/>
              <a:t>Maybe if we keep drawing diagrams of the Data Science process, we’ll eventually start doing Data Science efficiently!</a:t>
            </a:r>
          </a:p>
        </p:txBody>
      </p:sp>
    </p:spTree>
    <p:extLst>
      <p:ext uri="{BB962C8B-B14F-4D97-AF65-F5344CB8AC3E}">
        <p14:creationId xmlns:p14="http://schemas.microsoft.com/office/powerpoint/2010/main" val="2196927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AA57-CAE4-BE4E-9380-08D6333D1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10249398" cy="1478570"/>
          </a:xfrm>
        </p:spPr>
        <p:txBody>
          <a:bodyPr>
            <a:normAutofit/>
          </a:bodyPr>
          <a:lstStyle/>
          <a:p>
            <a:r>
              <a:rPr lang="en-US" sz="3200" dirty="0"/>
              <a:t>How do we turn diagrams into Something Useful?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495927-74D0-654E-8A75-474B3D0B7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240" y="2317688"/>
            <a:ext cx="8270240" cy="430443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8A7DA5-7CD3-CB48-8B3D-03CD90033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" y="1636695"/>
            <a:ext cx="9215120" cy="490496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2F5E91-7922-6242-A850-C529B0F8E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48" y="1357803"/>
            <a:ext cx="10807928" cy="450270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58933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AA57-CAE4-BE4E-9380-08D6333D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Science Tooling is A Big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Some focus more on Data Engineering</a:t>
            </a:r>
          </a:p>
          <a:p>
            <a:pPr marL="0" indent="0">
              <a:buNone/>
            </a:pPr>
            <a:r>
              <a:rPr lang="en-US" sz="3200" dirty="0"/>
              <a:t>Some focus more on Data Science</a:t>
            </a:r>
          </a:p>
          <a:p>
            <a:pPr marL="0" indent="0">
              <a:buNone/>
            </a:pPr>
            <a:r>
              <a:rPr lang="en-US" sz="3200" dirty="0"/>
              <a:t>Many enable bad Data Science habits</a:t>
            </a:r>
          </a:p>
          <a:p>
            <a:pPr marL="0" indent="0">
              <a:buNone/>
            </a:pPr>
            <a:r>
              <a:rPr lang="en-US" sz="3200" dirty="0"/>
              <a:t>All have one thing in common…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2050" name="Picture 2" descr="Fairly Oddparents Burn GIF">
            <a:extLst>
              <a:ext uri="{FF2B5EF4-FFF2-40B4-BE49-F238E27FC236}">
                <a16:creationId xmlns:a16="http://schemas.microsoft.com/office/drawing/2014/main" id="{EC6D861E-44C4-C44F-BA86-B0D26C5A4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486" y="2249487"/>
            <a:ext cx="4076353" cy="30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C53ACF-68CD-EB4A-9AD7-274FA5F0C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" y="2005690"/>
            <a:ext cx="6717113" cy="3800749"/>
          </a:xfrm>
          <a:prstGeom prst="rect">
            <a:avLst/>
          </a:prstGeom>
          <a:effectLst>
            <a:outerShdw blurRad="50800" dist="2540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D5CDE30-5F94-3A49-AD12-81E9A15B9201}"/>
              </a:ext>
            </a:extLst>
          </p:cNvPr>
          <p:cNvSpPr/>
          <p:nvPr/>
        </p:nvSpPr>
        <p:spPr>
          <a:xfrm>
            <a:off x="3841505" y="4081047"/>
            <a:ext cx="1176910" cy="5088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4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316480"/>
            <a:ext cx="9905999" cy="34747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/>
              <a:t>“I guess I’ll go learn AWS now…”</a:t>
            </a:r>
          </a:p>
          <a:p>
            <a:pPr marL="0" indent="0">
              <a:buNone/>
            </a:pPr>
            <a:r>
              <a:rPr lang="en-US" sz="3200" i="1" dirty="0"/>
              <a:t>	- Me, spring 2017</a:t>
            </a:r>
          </a:p>
        </p:txBody>
      </p:sp>
    </p:spTree>
    <p:extLst>
      <p:ext uri="{BB962C8B-B14F-4D97-AF65-F5344CB8AC3E}">
        <p14:creationId xmlns:p14="http://schemas.microsoft.com/office/powerpoint/2010/main" val="3933785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AA57-CAE4-BE4E-9380-08D6333D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Necessary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10745788" cy="389792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Consistent Compute Environment </a:t>
            </a:r>
            <a:r>
              <a:rPr lang="en-US" sz="1800" dirty="0"/>
              <a:t>(for automated, dev, and ad-hoc uses)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Model Trainer </a:t>
            </a:r>
            <a:r>
              <a:rPr lang="en-US" sz="1800" dirty="0"/>
              <a:t>(scheduling, orchestration)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Approval Pipeline </a:t>
            </a:r>
            <a:r>
              <a:rPr lang="en-US" sz="1800" dirty="0"/>
              <a:t>(monitor data summaries, model statistics)</a:t>
            </a:r>
          </a:p>
          <a:p>
            <a:pPr marL="0" indent="0">
              <a:buNone/>
            </a:pPr>
            <a:r>
              <a:rPr lang="en-US" sz="2800" dirty="0"/>
              <a:t>------------------------------------------------------------------------------------------------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sz="2800" dirty="0"/>
              <a:t>Model Host </a:t>
            </a:r>
            <a:r>
              <a:rPr lang="en-US" sz="1800" dirty="0"/>
              <a:t>(prediction services)</a:t>
            </a:r>
          </a:p>
          <a:p>
            <a:pPr marL="514350" indent="-514350">
              <a:buFont typeface="+mj-lt"/>
              <a:buAutoNum type="arabicPeriod" startAt="4"/>
            </a:pPr>
            <a:endParaRPr lang="en-US" sz="1800" dirty="0"/>
          </a:p>
          <a:p>
            <a:pPr marL="0" indent="0">
              <a:buNone/>
            </a:pPr>
            <a:r>
              <a:rPr lang="en-US" sz="2800" i="1" dirty="0"/>
              <a:t>Everything scripted and parameterized so it can be reused.</a:t>
            </a:r>
            <a:endParaRPr lang="en-US" sz="4000" i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11CFEA-8985-8245-9665-48A59B566593}"/>
              </a:ext>
            </a:extLst>
          </p:cNvPr>
          <p:cNvSpPr/>
          <p:nvPr/>
        </p:nvSpPr>
        <p:spPr>
          <a:xfrm>
            <a:off x="8697951" y="2951356"/>
            <a:ext cx="2750634" cy="103334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Data Science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85CD0C9-47F5-0B47-ABFC-D799B78BE2CC}"/>
              </a:ext>
            </a:extLst>
          </p:cNvPr>
          <p:cNvSpPr/>
          <p:nvPr/>
        </p:nvSpPr>
        <p:spPr>
          <a:xfrm>
            <a:off x="8697951" y="4549383"/>
            <a:ext cx="2750634" cy="1033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Engineering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12AA08-3485-E44F-9AEC-E5E838020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261" y="300453"/>
            <a:ext cx="27432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437DF6-AEB9-704F-96D2-3FA25A9A6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899" y="86091"/>
            <a:ext cx="3171924" cy="317192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712E44-BB3C-634F-B79D-0E7DF058D17B}"/>
              </a:ext>
            </a:extLst>
          </p:cNvPr>
          <p:cNvSpPr/>
          <p:nvPr/>
        </p:nvSpPr>
        <p:spPr>
          <a:xfrm>
            <a:off x="2419774" y="1894132"/>
            <a:ext cx="4789170" cy="3531308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thaiDist"/>
            <a:r>
              <a:rPr lang="en-US" sz="3600" dirty="0"/>
              <a:t>Reproducible</a:t>
            </a:r>
          </a:p>
          <a:p>
            <a:pPr lvl="1" algn="thaiDist"/>
            <a:r>
              <a:rPr lang="en-US" sz="3600" dirty="0"/>
              <a:t>Scalable</a:t>
            </a:r>
          </a:p>
          <a:p>
            <a:pPr lvl="1" algn="thaiDist"/>
            <a:r>
              <a:rPr lang="en-US" sz="3600" dirty="0"/>
              <a:t>Reliable</a:t>
            </a:r>
          </a:p>
          <a:p>
            <a:pPr lvl="1" algn="thaiDist"/>
            <a:r>
              <a:rPr lang="en-US" sz="3600" dirty="0"/>
              <a:t>Secure</a:t>
            </a:r>
          </a:p>
          <a:p>
            <a:pPr lvl="1" algn="thaiDist"/>
            <a:r>
              <a:rPr lang="en-US" sz="3600" dirty="0"/>
              <a:t>Approachable</a:t>
            </a:r>
          </a:p>
          <a:p>
            <a:pPr lvl="1" algn="thaiDist"/>
            <a:r>
              <a:rPr lang="en-US" sz="3600" dirty="0"/>
              <a:t>Asynchronous</a:t>
            </a:r>
          </a:p>
        </p:txBody>
      </p:sp>
    </p:spTree>
    <p:extLst>
      <p:ext uri="{BB962C8B-B14F-4D97-AF65-F5344CB8AC3E}">
        <p14:creationId xmlns:p14="http://schemas.microsoft.com/office/powerpoint/2010/main" val="135047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AA57-CAE4-BE4E-9380-08D6333D1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96732"/>
            <a:ext cx="9905998" cy="1478570"/>
          </a:xfrm>
        </p:spPr>
        <p:txBody>
          <a:bodyPr/>
          <a:lstStyle/>
          <a:p>
            <a:r>
              <a:rPr lang="en-US" dirty="0"/>
              <a:t>Amazon Web Services (Crash Course)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6956" y="1691014"/>
            <a:ext cx="9010455" cy="445639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dirty="0"/>
              <a:t>EC2 – Elastic Cloud Compute </a:t>
            </a:r>
            <a:r>
              <a:rPr lang="en-US" sz="2600" dirty="0"/>
              <a:t>(rent virtual machines)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AMI – Amazon Machine Image </a:t>
            </a:r>
            <a:r>
              <a:rPr lang="en-US" sz="2600" dirty="0"/>
              <a:t>(copies of virtual machines)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S3 – Simple Storage Service </a:t>
            </a:r>
            <a:r>
              <a:rPr lang="en-US" sz="2600" dirty="0"/>
              <a:t>(a place to put files)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Lambda – serverless compute </a:t>
            </a:r>
            <a:r>
              <a:rPr lang="en-US" sz="2600" dirty="0"/>
              <a:t>(run small bits of code)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CloudWatch – event triggers</a:t>
            </a:r>
          </a:p>
          <a:p>
            <a:pPr marL="0" indent="0">
              <a:buNone/>
            </a:pPr>
            <a:r>
              <a:rPr lang="en-US" sz="4000" dirty="0"/>
              <a:t>SNS – Simple Notification Service</a:t>
            </a:r>
            <a:r>
              <a:rPr lang="en-US" sz="2900" dirty="0"/>
              <a:t> </a:t>
            </a:r>
            <a:r>
              <a:rPr lang="en-US" sz="2600" dirty="0"/>
              <a:t>(SMS, JSON, plain email)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SES – Simple Email Service </a:t>
            </a:r>
            <a:r>
              <a:rPr lang="en-US" sz="2600" dirty="0"/>
              <a:t>(nice HTML email)</a:t>
            </a:r>
            <a:endParaRPr lang="en-US" sz="4000" dirty="0"/>
          </a:p>
          <a:p>
            <a:pPr marL="0" indent="0">
              <a:buNone/>
            </a:pPr>
            <a:r>
              <a:rPr lang="en-US" sz="4000" dirty="0" err="1"/>
              <a:t>SageMaker</a:t>
            </a:r>
            <a:r>
              <a:rPr lang="en-US" sz="4000" dirty="0"/>
              <a:t> – Model training* and hosting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CEF51-6C20-8B40-8F59-04B72A1BF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342" y="1730540"/>
            <a:ext cx="438912" cy="43891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D4489-73C5-6648-801F-904CFBBC8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342" y="2857180"/>
            <a:ext cx="438912" cy="438912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B4361-9D2E-BB42-A252-E512ECAD0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342" y="3420500"/>
            <a:ext cx="438912" cy="438912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A9D640-CCC2-894F-8C16-ABCA249A2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342" y="2293860"/>
            <a:ext cx="438912" cy="438912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364869-6DB7-5D47-B399-A319A96E9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6045" y="4510549"/>
            <a:ext cx="438912" cy="43891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56DDA0-891A-E74F-9981-63AC5DC22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045" y="5621797"/>
            <a:ext cx="438912" cy="438912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5F42A8-AAAD-CC4F-ADB5-E6201F7BD2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6342" y="3947229"/>
            <a:ext cx="438912" cy="438912"/>
          </a:xfrm>
          <a:prstGeom prst="rect">
            <a:avLst/>
          </a:prstGeom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C2CB09-9C9F-5246-B14C-6CD79B1638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5486" y="5058477"/>
            <a:ext cx="438912" cy="43891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36138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735766"/>
            <a:ext cx="9905999" cy="305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1. Consistent Compute Environment</a:t>
            </a:r>
          </a:p>
        </p:txBody>
      </p:sp>
    </p:spTree>
    <p:extLst>
      <p:ext uri="{BB962C8B-B14F-4D97-AF65-F5344CB8AC3E}">
        <p14:creationId xmlns:p14="http://schemas.microsoft.com/office/powerpoint/2010/main" val="1779227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F5F5-7271-4849-A4A2-EC2ECA49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1C8DFC-A69F-774A-BE18-B5C4403756C2}"/>
              </a:ext>
            </a:extLst>
          </p:cNvPr>
          <p:cNvSpPr/>
          <p:nvPr/>
        </p:nvSpPr>
        <p:spPr>
          <a:xfrm>
            <a:off x="-1697" y="-5766"/>
            <a:ext cx="12192218" cy="6863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DD287-548B-D94F-984D-A839E5B10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03181" cy="68650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20826C-0E09-C440-ABBD-111128D5A810}"/>
              </a:ext>
            </a:extLst>
          </p:cNvPr>
          <p:cNvSpPr txBox="1"/>
          <p:nvPr/>
        </p:nvSpPr>
        <p:spPr>
          <a:xfrm>
            <a:off x="4206240" y="4220046"/>
            <a:ext cx="4380412" cy="181588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Configurable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How often it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Server configuration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How long to retain images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E414C-D22B-0A45-A38B-71416636F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821" y="197898"/>
            <a:ext cx="5726525" cy="6462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090877-3128-B849-98A3-BB15255E0F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290"/>
          <a:stretch/>
        </p:blipFill>
        <p:spPr>
          <a:xfrm>
            <a:off x="4963074" y="3554050"/>
            <a:ext cx="5912666" cy="2800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Donut 13">
            <a:extLst>
              <a:ext uri="{FF2B5EF4-FFF2-40B4-BE49-F238E27FC236}">
                <a16:creationId xmlns:a16="http://schemas.microsoft.com/office/drawing/2014/main" id="{2F6CEF80-D113-A44B-ADC4-8EC15890A319}"/>
              </a:ext>
            </a:extLst>
          </p:cNvPr>
          <p:cNvSpPr/>
          <p:nvPr/>
        </p:nvSpPr>
        <p:spPr>
          <a:xfrm>
            <a:off x="1914939" y="-33130"/>
            <a:ext cx="1272209" cy="1205948"/>
          </a:xfrm>
          <a:prstGeom prst="donut">
            <a:avLst>
              <a:gd name="adj" fmla="val 57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5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AA57-CAE4-BE4E-9380-08D6333D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Jeff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10 Years of Statistics and Data Science</a:t>
            </a:r>
          </a:p>
          <a:p>
            <a:pPr marL="0" indent="0">
              <a:buNone/>
            </a:pPr>
            <a:r>
              <a:rPr lang="en-US" sz="2800" dirty="0"/>
              <a:t>Currently at Cox Automotive </a:t>
            </a:r>
            <a:r>
              <a:rPr lang="en-US" sz="1900" dirty="0"/>
              <a:t>(Lead Data Scientist)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Polyglot but primarily R</a:t>
            </a:r>
          </a:p>
          <a:p>
            <a:pPr marL="0" indent="0">
              <a:buNone/>
            </a:pPr>
            <a:r>
              <a:rPr lang="en-US" sz="2800" dirty="0"/>
              <a:t>Drinks Scotch Whisky</a:t>
            </a:r>
          </a:p>
          <a:p>
            <a:pPr marL="0" indent="0">
              <a:buNone/>
            </a:pPr>
            <a:r>
              <a:rPr lang="en-US" sz="2800" dirty="0"/>
              <a:t>Frustrated by</a:t>
            </a:r>
          </a:p>
          <a:p>
            <a:r>
              <a:rPr lang="en-US" sz="2000" dirty="0"/>
              <a:t>bad data</a:t>
            </a:r>
          </a:p>
          <a:p>
            <a:r>
              <a:rPr lang="en-US" sz="2000" dirty="0"/>
              <a:t>talking about Data Science rather than doing it</a:t>
            </a:r>
          </a:p>
        </p:txBody>
      </p:sp>
      <p:pic>
        <p:nvPicPr>
          <p:cNvPr id="5" name="Picture 4" descr="A picture containing object, clock&#13;&#10;&#13;&#10;Description automatically generated">
            <a:extLst>
              <a:ext uri="{FF2B5EF4-FFF2-40B4-BE49-F238E27FC236}">
                <a16:creationId xmlns:a16="http://schemas.microsoft.com/office/drawing/2014/main" id="{41377F0D-0354-1643-8F3C-3CF8D5D86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557" y="802820"/>
            <a:ext cx="2169854" cy="216985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85215A-5270-8D4F-B378-CB6B0FE651EC}"/>
              </a:ext>
            </a:extLst>
          </p:cNvPr>
          <p:cNvSpPr txBox="1"/>
          <p:nvPr/>
        </p:nvSpPr>
        <p:spPr>
          <a:xfrm>
            <a:off x="4062323" y="3812115"/>
            <a:ext cx="1103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 </a:t>
            </a:r>
            <a:endParaRPr lang="en-US" sz="3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1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F5F5-7271-4849-A4A2-EC2ECA49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1C8DFC-A69F-774A-BE18-B5C4403756C2}"/>
              </a:ext>
            </a:extLst>
          </p:cNvPr>
          <p:cNvSpPr/>
          <p:nvPr/>
        </p:nvSpPr>
        <p:spPr>
          <a:xfrm>
            <a:off x="-1697" y="1333"/>
            <a:ext cx="12192218" cy="6863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DD287-548B-D94F-984D-A839E5B10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03181" cy="6865099"/>
          </a:xfrm>
          <a:prstGeom prst="rect">
            <a:avLst/>
          </a:prstGeom>
        </p:spPr>
      </p:pic>
      <p:sp>
        <p:nvSpPr>
          <p:cNvPr id="14" name="Donut 13">
            <a:extLst>
              <a:ext uri="{FF2B5EF4-FFF2-40B4-BE49-F238E27FC236}">
                <a16:creationId xmlns:a16="http://schemas.microsoft.com/office/drawing/2014/main" id="{2F6CEF80-D113-A44B-ADC4-8EC15890A319}"/>
              </a:ext>
            </a:extLst>
          </p:cNvPr>
          <p:cNvSpPr/>
          <p:nvPr/>
        </p:nvSpPr>
        <p:spPr>
          <a:xfrm>
            <a:off x="3823253" y="2769704"/>
            <a:ext cx="1272209" cy="1205948"/>
          </a:xfrm>
          <a:prstGeom prst="donut">
            <a:avLst>
              <a:gd name="adj" fmla="val 57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2044DB-58C3-9345-A73A-A4F88D5270DC}"/>
              </a:ext>
            </a:extLst>
          </p:cNvPr>
          <p:cNvSpPr txBox="1"/>
          <p:nvPr/>
        </p:nvSpPr>
        <p:spPr>
          <a:xfrm>
            <a:off x="4206240" y="4220046"/>
            <a:ext cx="4380412" cy="181588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Configurable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How often it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Server configuration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How long to retain images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132CCD-62C3-EA4B-88F4-B6DED63D3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074" y="248980"/>
            <a:ext cx="4464602" cy="624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6780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735766"/>
            <a:ext cx="9905999" cy="305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2. Model Trainer</a:t>
            </a:r>
          </a:p>
        </p:txBody>
      </p:sp>
    </p:spTree>
    <p:extLst>
      <p:ext uri="{BB962C8B-B14F-4D97-AF65-F5344CB8AC3E}">
        <p14:creationId xmlns:p14="http://schemas.microsoft.com/office/powerpoint/2010/main" val="1085676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F5F5-7271-4849-A4A2-EC2ECA49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73D6B5-F0B3-FD41-B32A-86F99189F616}"/>
              </a:ext>
            </a:extLst>
          </p:cNvPr>
          <p:cNvSpPr/>
          <p:nvPr/>
        </p:nvSpPr>
        <p:spPr>
          <a:xfrm>
            <a:off x="-218" y="-5766"/>
            <a:ext cx="12192218" cy="6863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693A2-4D0B-BD4E-BC70-0BD116D56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98" y="-5766"/>
            <a:ext cx="11172405" cy="68637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425768-A58E-DD4B-88C0-CF8C1788F6DE}"/>
              </a:ext>
            </a:extLst>
          </p:cNvPr>
          <p:cNvSpPr txBox="1"/>
          <p:nvPr/>
        </p:nvSpPr>
        <p:spPr>
          <a:xfrm>
            <a:off x="4295376" y="4444516"/>
            <a:ext cx="4380412" cy="224676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Configurable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How often it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 AMI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Instance size (# CPUs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GitHub repository name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CC43131-3A87-7247-A809-D387C355B14C}"/>
              </a:ext>
            </a:extLst>
          </p:cNvPr>
          <p:cNvSpPr/>
          <p:nvPr/>
        </p:nvSpPr>
        <p:spPr>
          <a:xfrm>
            <a:off x="7153572" y="3661699"/>
            <a:ext cx="4891464" cy="2577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u="sng" dirty="0"/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train.R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model_bundle.tar.gz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model_diagnostics.zip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A17A1-F277-4D40-9870-DE2515822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246" y="160946"/>
            <a:ext cx="9180331" cy="6530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925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735766"/>
            <a:ext cx="9905999" cy="305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3. Approval Pipeline</a:t>
            </a:r>
          </a:p>
        </p:txBody>
      </p:sp>
    </p:spTree>
    <p:extLst>
      <p:ext uri="{BB962C8B-B14F-4D97-AF65-F5344CB8AC3E}">
        <p14:creationId xmlns:p14="http://schemas.microsoft.com/office/powerpoint/2010/main" val="3780906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F5F5-7271-4849-A4A2-EC2ECA49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73D6B5-F0B3-FD41-B32A-86F99189F616}"/>
              </a:ext>
            </a:extLst>
          </p:cNvPr>
          <p:cNvSpPr/>
          <p:nvPr/>
        </p:nvSpPr>
        <p:spPr>
          <a:xfrm>
            <a:off x="-218" y="-5766"/>
            <a:ext cx="12192218" cy="6863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DCC1A-9CC4-524E-961B-C84250F81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367" y="0"/>
            <a:ext cx="6313793" cy="6861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7FEAAE-2407-984C-AB89-980FBD0E8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505" y="2812868"/>
            <a:ext cx="2866255" cy="2852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2C8DC6-ECFF-914E-ACC7-D865EDA4DF54}"/>
              </a:ext>
            </a:extLst>
          </p:cNvPr>
          <p:cNvSpPr txBox="1"/>
          <p:nvPr/>
        </p:nvSpPr>
        <p:spPr>
          <a:xfrm>
            <a:off x="9634717" y="5295775"/>
            <a:ext cx="134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Jeremy Irwin</a:t>
            </a:r>
          </a:p>
        </p:txBody>
      </p:sp>
    </p:spTree>
    <p:extLst>
      <p:ext uri="{BB962C8B-B14F-4D97-AF65-F5344CB8AC3E}">
        <p14:creationId xmlns:p14="http://schemas.microsoft.com/office/powerpoint/2010/main" val="558762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F5F5-7271-4849-A4A2-EC2ECA49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4509D-6BCA-F440-9B50-F912AB9E3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90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F5F5-7271-4849-A4A2-EC2ECA49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FE470-7CFE-3147-AA53-717D59B12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" y="0"/>
            <a:ext cx="12190414" cy="685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70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F5F5-7271-4849-A4A2-EC2ECA49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79A17-E941-5745-9F85-63A5537A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" y="0"/>
            <a:ext cx="12239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47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735766"/>
            <a:ext cx="9905999" cy="305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4. Model Host</a:t>
            </a:r>
          </a:p>
        </p:txBody>
      </p:sp>
    </p:spTree>
    <p:extLst>
      <p:ext uri="{BB962C8B-B14F-4D97-AF65-F5344CB8AC3E}">
        <p14:creationId xmlns:p14="http://schemas.microsoft.com/office/powerpoint/2010/main" val="2712018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C710-9FCF-DE49-AC4A-091F28252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09216"/>
            <a:ext cx="9905998" cy="1478570"/>
          </a:xfrm>
        </p:spPr>
        <p:txBody>
          <a:bodyPr/>
          <a:lstStyle/>
          <a:p>
            <a:r>
              <a:rPr lang="en-US" dirty="0"/>
              <a:t>Haven’t Fully Deployed this Piece Yet…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F428F-1C9E-794E-8A69-95533E15C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87786"/>
            <a:ext cx="9905999" cy="4551696"/>
          </a:xfrm>
        </p:spPr>
        <p:txBody>
          <a:bodyPr>
            <a:normAutofit/>
          </a:bodyPr>
          <a:lstStyle/>
          <a:p>
            <a:r>
              <a:rPr lang="en-US" dirty="0"/>
              <a:t>Leverages </a:t>
            </a:r>
            <a:r>
              <a:rPr lang="en-US" dirty="0" err="1"/>
              <a:t>SageMaker</a:t>
            </a:r>
            <a:r>
              <a:rPr lang="en-US" dirty="0"/>
              <a:t> </a:t>
            </a:r>
            <a:r>
              <a:rPr lang="en-US" sz="1600" dirty="0"/>
              <a:t>(Bring Your Own Algorithm)</a:t>
            </a:r>
            <a:endParaRPr lang="en-US" dirty="0"/>
          </a:p>
          <a:p>
            <a:r>
              <a:rPr lang="en-US" dirty="0"/>
              <a:t>Docker container </a:t>
            </a:r>
            <a:r>
              <a:rPr lang="en-US" sz="1600" dirty="0"/>
              <a:t>(plumber HTTP API endpoints)</a:t>
            </a:r>
            <a:endParaRPr lang="en-US" dirty="0"/>
          </a:p>
          <a:p>
            <a:pPr lvl="1"/>
            <a:r>
              <a:rPr lang="en-US" dirty="0" err="1"/>
              <a:t>model_bundle.tar.gz</a:t>
            </a:r>
            <a:r>
              <a:rPr lang="en-US" dirty="0"/>
              <a:t> extracted to /opt/ml/model</a:t>
            </a:r>
          </a:p>
          <a:p>
            <a:pPr lvl="1"/>
            <a:r>
              <a:rPr lang="en-US" dirty="0"/>
              <a:t>Generic </a:t>
            </a:r>
            <a:r>
              <a:rPr lang="en-US" dirty="0" err="1"/>
              <a:t>plumber.R</a:t>
            </a:r>
            <a:r>
              <a:rPr lang="en-US" dirty="0"/>
              <a:t> file with predict and health check functions</a:t>
            </a:r>
          </a:p>
          <a:p>
            <a:r>
              <a:rPr lang="en-US" dirty="0"/>
              <a:t># CPUs ~ # plumber instances </a:t>
            </a:r>
            <a:r>
              <a:rPr lang="en-US" sz="1600" dirty="0"/>
              <a:t>(load balance w/ </a:t>
            </a:r>
            <a:r>
              <a:rPr lang="en-US" sz="1600" dirty="0" err="1"/>
              <a:t>nginx</a:t>
            </a:r>
            <a:r>
              <a:rPr lang="en-US" sz="1600" dirty="0"/>
              <a:t>)</a:t>
            </a:r>
            <a:endParaRPr lang="en-US" dirty="0"/>
          </a:p>
          <a:p>
            <a:r>
              <a:rPr lang="en-US" dirty="0" err="1"/>
              <a:t>SageMaker</a:t>
            </a:r>
            <a:r>
              <a:rPr lang="en-US" dirty="0"/>
              <a:t> canaries latest retrained model</a:t>
            </a:r>
          </a:p>
          <a:p>
            <a:pPr lvl="1"/>
            <a:r>
              <a:rPr lang="en-US" dirty="0"/>
              <a:t>Routing weights slowly adjusted over 60 minutes</a:t>
            </a:r>
          </a:p>
          <a:p>
            <a:pPr lvl="1"/>
            <a:r>
              <a:rPr lang="en-US" dirty="0"/>
              <a:t>If errors spike, weights revert to 100% old model, 0% new model</a:t>
            </a:r>
          </a:p>
          <a:p>
            <a:pPr lvl="1"/>
            <a:r>
              <a:rPr lang="en-US" dirty="0"/>
              <a:t>Orchestrated with AWS Step Functions and CloudWatch</a:t>
            </a:r>
          </a:p>
          <a:p>
            <a:endParaRPr lang="en-US" dirty="0"/>
          </a:p>
        </p:txBody>
      </p:sp>
      <p:pic>
        <p:nvPicPr>
          <p:cNvPr id="2050" name="Picture 2" descr="https://fuel.coxautoinc.com/people/David.Howell@coxautoinc.com/avatar/316.png?a=22941">
            <a:extLst>
              <a:ext uri="{FF2B5EF4-FFF2-40B4-BE49-F238E27FC236}">
                <a16:creationId xmlns:a16="http://schemas.microsoft.com/office/drawing/2014/main" id="{FB3C4A31-3F1F-F94A-9F94-2306E7880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658" y="4070991"/>
            <a:ext cx="2425361" cy="24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33wubrfki0l68.cloudfront.net/bf0a2245cd3dd30f6b4f1411fac483854a27af52/9ecb9/components/images/plumber-broken.png">
            <a:extLst>
              <a:ext uri="{FF2B5EF4-FFF2-40B4-BE49-F238E27FC236}">
                <a16:creationId xmlns:a16="http://schemas.microsoft.com/office/drawing/2014/main" id="{B274D405-CF69-E24B-B531-50B37B784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988" y="1508463"/>
            <a:ext cx="2181156" cy="20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voidcanvas.com/wp-content/uploads/2015/10/Nginx-Logo.png">
            <a:extLst>
              <a:ext uri="{FF2B5EF4-FFF2-40B4-BE49-F238E27FC236}">
                <a16:creationId xmlns:a16="http://schemas.microsoft.com/office/drawing/2014/main" id="{6F004D4E-052C-2045-A732-D9A1D641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25" y="3602373"/>
            <a:ext cx="1180011" cy="118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itrai.com/wp-content/uploads/2018/02/segemaker-featured.jpg">
            <a:extLst>
              <a:ext uri="{FF2B5EF4-FFF2-40B4-BE49-F238E27FC236}">
                <a16:creationId xmlns:a16="http://schemas.microsoft.com/office/drawing/2014/main" id="{6AF48710-3131-884F-B984-7D7AA9DC7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73" y="1286747"/>
            <a:ext cx="2287215" cy="1306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D6BF7-2387-414B-AE3E-6DE5352F2B53}"/>
              </a:ext>
            </a:extLst>
          </p:cNvPr>
          <p:cNvSpPr txBox="1"/>
          <p:nvPr/>
        </p:nvSpPr>
        <p:spPr>
          <a:xfrm>
            <a:off x="9755786" y="6181964"/>
            <a:ext cx="140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Howell</a:t>
            </a:r>
          </a:p>
        </p:txBody>
      </p:sp>
    </p:spTree>
    <p:extLst>
      <p:ext uri="{BB962C8B-B14F-4D97-AF65-F5344CB8AC3E}">
        <p14:creationId xmlns:p14="http://schemas.microsoft.com/office/powerpoint/2010/main" val="584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AA57-CAE4-BE4E-9380-08D6333D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Team: Decision Sciences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4954588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12 members</a:t>
            </a:r>
          </a:p>
          <a:p>
            <a:pPr marL="0" indent="0">
              <a:buNone/>
            </a:pPr>
            <a:r>
              <a:rPr lang="en-US" dirty="0"/>
              <a:t>R, Python, and SAS users</a:t>
            </a:r>
          </a:p>
          <a:p>
            <a:pPr marL="0" indent="0">
              <a:buNone/>
            </a:pPr>
            <a:r>
              <a:rPr lang="en-US" dirty="0"/>
              <a:t>Varying technical abilities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5B3DD1-2744-2B4D-8F49-BD0B2EBBD9A4}"/>
              </a:ext>
            </a:extLst>
          </p:cNvPr>
          <p:cNvSpPr txBox="1">
            <a:spLocks/>
          </p:cNvSpPr>
          <p:nvPr/>
        </p:nvSpPr>
        <p:spPr>
          <a:xfrm>
            <a:off x="6092823" y="2249487"/>
            <a:ext cx="4954588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 Analytics Admins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 Cloud Engineers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 Systems Engineers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 money*</a:t>
            </a:r>
          </a:p>
        </p:txBody>
      </p:sp>
    </p:spTree>
    <p:extLst>
      <p:ext uri="{BB962C8B-B14F-4D97-AF65-F5344CB8AC3E}">
        <p14:creationId xmlns:p14="http://schemas.microsoft.com/office/powerpoint/2010/main" val="230368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F5F5-7271-4849-A4A2-EC2ECA49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73D6B5-F0B3-FD41-B32A-86F99189F616}"/>
              </a:ext>
            </a:extLst>
          </p:cNvPr>
          <p:cNvSpPr/>
          <p:nvPr/>
        </p:nvSpPr>
        <p:spPr>
          <a:xfrm>
            <a:off x="-218" y="-5766"/>
            <a:ext cx="12192218" cy="6863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0716E-3514-FA4A-871F-EA4B38CEB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18" y="0"/>
            <a:ext cx="11125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1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F5F5-7271-4849-A4A2-EC2ECA49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1C8DFC-A69F-774A-BE18-B5C4403756C2}"/>
              </a:ext>
            </a:extLst>
          </p:cNvPr>
          <p:cNvSpPr/>
          <p:nvPr/>
        </p:nvSpPr>
        <p:spPr>
          <a:xfrm>
            <a:off x="-1697" y="0"/>
            <a:ext cx="12192218" cy="6863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DD287-548B-D94F-984D-A839E5B10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237" y="56387"/>
            <a:ext cx="3129777" cy="3579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2C9DE7-118F-1946-889E-0E93D813F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33" y="3286287"/>
            <a:ext cx="4500603" cy="276494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CA0ADF-6D01-C243-8EDC-3FE4B355CC40}"/>
              </a:ext>
            </a:extLst>
          </p:cNvPr>
          <p:cNvCxnSpPr>
            <a:cxnSpLocks/>
          </p:cNvCxnSpPr>
          <p:nvPr/>
        </p:nvCxnSpPr>
        <p:spPr>
          <a:xfrm>
            <a:off x="2331353" y="3256551"/>
            <a:ext cx="0" cy="26067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109CD68-E2A7-F645-A3D8-661128B3D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084" y="427394"/>
            <a:ext cx="2756505" cy="2995706"/>
          </a:xfrm>
          <a:prstGeom prst="rect">
            <a:avLst/>
          </a:prstGeom>
        </p:spPr>
      </p:pic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4579765B-2FE7-EA47-BF22-059B297E37B1}"/>
              </a:ext>
            </a:extLst>
          </p:cNvPr>
          <p:cNvCxnSpPr>
            <a:cxnSpLocks/>
          </p:cNvCxnSpPr>
          <p:nvPr/>
        </p:nvCxnSpPr>
        <p:spPr>
          <a:xfrm flipV="1">
            <a:off x="1349829" y="806768"/>
            <a:ext cx="5242560" cy="4914763"/>
          </a:xfrm>
          <a:prstGeom prst="bentConnector3">
            <a:avLst>
              <a:gd name="adj1" fmla="val 7209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2DB49569-3E80-B54C-A5E8-2BFAC4B38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552" y="3517225"/>
            <a:ext cx="5066594" cy="3123028"/>
          </a:xfrm>
          <a:prstGeom prst="rect">
            <a:avLst/>
          </a:prstGeom>
        </p:spPr>
      </p:pic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92670AD6-455B-7347-9B41-2AD88B846E5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823637" y="3152502"/>
            <a:ext cx="1388546" cy="483025"/>
          </a:xfrm>
          <a:prstGeom prst="bentConnector3">
            <a:avLst>
              <a:gd name="adj1" fmla="val 108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20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299" y="1833442"/>
            <a:ext cx="8907112" cy="39577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Jeff Keller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jeff@vtkellers.com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@</a:t>
            </a:r>
            <a:r>
              <a:rPr lang="en-US" dirty="0" err="1"/>
              <a:t>jeff.keller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https://jeff.vtkellers.com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object, clock&#13;&#10;&#13;&#10;Description automatically generated">
            <a:extLst>
              <a:ext uri="{FF2B5EF4-FFF2-40B4-BE49-F238E27FC236}">
                <a16:creationId xmlns:a16="http://schemas.microsoft.com/office/drawing/2014/main" id="{41377F0D-0354-1643-8F3C-3CF8D5D86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675" y="1752032"/>
            <a:ext cx="754647" cy="75464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https://upload.wikimedia.org/wikipedia/commons/thumb/1/18/GitLab_Logo.svg/2000px-GitLab_Logo.svg.png">
            <a:extLst>
              <a:ext uri="{FF2B5EF4-FFF2-40B4-BE49-F238E27FC236}">
                <a16:creationId xmlns:a16="http://schemas.microsoft.com/office/drawing/2014/main" id="{39C1A602-90E9-5D44-82DC-5FF86DF8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36" y="4030497"/>
            <a:ext cx="717727" cy="66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cons.iconarchive.com/icons/iynque/ios7-style/1024/Mail-icon.png">
            <a:extLst>
              <a:ext uri="{FF2B5EF4-FFF2-40B4-BE49-F238E27FC236}">
                <a16:creationId xmlns:a16="http://schemas.microsoft.com/office/drawing/2014/main" id="{8AB255E5-1EC1-A342-A779-8DBB2D8E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76" y="2891265"/>
            <a:ext cx="754646" cy="75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C8B0C-6640-F14D-A818-A08D6CA6E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19" t="1321" r="3947" b="2944"/>
          <a:stretch/>
        </p:blipFill>
        <p:spPr>
          <a:xfrm>
            <a:off x="5543550" y="779203"/>
            <a:ext cx="6051789" cy="5299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7809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AA57-CAE4-BE4E-9380-08D6333D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Data Science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Reports</a:t>
            </a:r>
          </a:p>
          <a:p>
            <a:r>
              <a:rPr lang="en-US" sz="3200" dirty="0"/>
              <a:t>Documentation</a:t>
            </a:r>
          </a:p>
          <a:p>
            <a:r>
              <a:rPr lang="en-US" sz="3200" dirty="0"/>
              <a:t>Apps</a:t>
            </a:r>
          </a:p>
          <a:p>
            <a:r>
              <a:rPr lang="en-US" sz="3200" dirty="0"/>
              <a:t>Data Products</a:t>
            </a:r>
          </a:p>
          <a:p>
            <a:r>
              <a:rPr lang="en-US" sz="3200" dirty="0"/>
              <a:t>Predictive Models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2430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AA57-CAE4-BE4E-9380-08D6333D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Deliverables: Reports, Documentation, and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Static documents</a:t>
            </a:r>
          </a:p>
          <a:p>
            <a:r>
              <a:rPr lang="en-US" sz="3200" dirty="0"/>
              <a:t>Lightly interactive documents </a:t>
            </a:r>
            <a:r>
              <a:rPr lang="en-US" sz="2000" dirty="0"/>
              <a:t>(we do this the most)</a:t>
            </a:r>
            <a:endParaRPr lang="en-US" sz="3200" dirty="0"/>
          </a:p>
          <a:p>
            <a:r>
              <a:rPr lang="en-US" sz="3200" dirty="0"/>
              <a:t>Shiny applications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DB12DA-F915-C248-A4C0-650099FD3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665" y="1816829"/>
            <a:ext cx="937458" cy="937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10628C-F2E7-A54D-B778-58CA8DCEA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297" y="1816829"/>
            <a:ext cx="937458" cy="937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3406DA-064F-FF40-BD40-31F61E33C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518" y="1816827"/>
            <a:ext cx="1285441" cy="1285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F6B2E-2E04-354B-A239-34F6A3C19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1755" y="3855268"/>
            <a:ext cx="1376905" cy="1593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AC8990-B552-044E-B748-FE480434E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5510" y="3855268"/>
            <a:ext cx="1376905" cy="1593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57B03D-B298-C34B-8978-D2B11EE83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600" y="5638368"/>
            <a:ext cx="3941274" cy="956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630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33wubrfki0l68.cloudfront.net/3215c7166555d2ac02ef678fd025c171f90db23c/4e60a/images/bandone.png">
            <a:extLst>
              <a:ext uri="{FF2B5EF4-FFF2-40B4-BE49-F238E27FC236}">
                <a16:creationId xmlns:a16="http://schemas.microsoft.com/office/drawing/2014/main" id="{5446A5B8-C752-0247-B27E-30133D217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rstudio.com/wp-content/uploads/2014/05/shinySiteBandOne-400x343@2x.png">
            <a:extLst>
              <a:ext uri="{FF2B5EF4-FFF2-40B4-BE49-F238E27FC236}">
                <a16:creationId xmlns:a16="http://schemas.microsoft.com/office/drawing/2014/main" id="{2D071F0A-EB14-124B-930A-B4FE2557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0"/>
            <a:ext cx="7997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5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AA57-CAE4-BE4E-9380-08D6333D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Deliverables: Data Products &amp; Predictive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97088"/>
            <a:ext cx="9905999" cy="4050323"/>
          </a:xfrm>
        </p:spPr>
        <p:txBody>
          <a:bodyPr>
            <a:normAutofit/>
          </a:bodyPr>
          <a:lstStyle/>
          <a:p>
            <a:r>
              <a:rPr lang="en-US" sz="3200" dirty="0"/>
              <a:t>Recurring; data gets refined and models retrained</a:t>
            </a:r>
          </a:p>
          <a:p>
            <a:r>
              <a:rPr lang="en-US" sz="3200" dirty="0"/>
              <a:t>Used in high-demand production environments</a:t>
            </a:r>
          </a:p>
          <a:p>
            <a:r>
              <a:rPr lang="en-US" sz="3200" dirty="0"/>
              <a:t>Predictive models = data products + prediction code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How do we do this?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50388-49D9-D544-8901-67B9D5143AA0}"/>
              </a:ext>
            </a:extLst>
          </p:cNvPr>
          <p:cNvSpPr/>
          <p:nvPr/>
        </p:nvSpPr>
        <p:spPr>
          <a:xfrm>
            <a:off x="5610176" y="4467497"/>
            <a:ext cx="5977166" cy="2057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Typical for people to be responsible for 10+ data/predictive models.</a:t>
            </a:r>
          </a:p>
          <a:p>
            <a:pPr algn="ctr"/>
            <a:r>
              <a:rPr lang="en-US" sz="2800" dirty="0"/>
              <a:t>Two team members have nearly 100 models to maintain between them!</a:t>
            </a:r>
          </a:p>
        </p:txBody>
      </p:sp>
    </p:spTree>
    <p:extLst>
      <p:ext uri="{BB962C8B-B14F-4D97-AF65-F5344CB8AC3E}">
        <p14:creationId xmlns:p14="http://schemas.microsoft.com/office/powerpoint/2010/main" val="292685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1CB19-6011-A246-ACFB-AE35B676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" y="69878"/>
            <a:ext cx="11039475" cy="1478570"/>
          </a:xfrm>
        </p:spPr>
        <p:txBody>
          <a:bodyPr>
            <a:normAutofit/>
          </a:bodyPr>
          <a:lstStyle/>
          <a:p>
            <a:r>
              <a:rPr lang="en-US" sz="3200" dirty="0"/>
              <a:t>More Motivation: Being Good Parents to our ML Babies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DC839-B14C-8344-AEF8-B670A11F3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48" y="1097897"/>
            <a:ext cx="10259505" cy="57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1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AA57-CAE4-BE4E-9380-08D6333D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to Recall The Data Science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3AFF-7E54-7440-AAE1-5DDFBF652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/>
              <a:t>Define problem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Gather, organize, explore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Train models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Communicate results (reports, predictions, etc.)</a:t>
            </a:r>
          </a:p>
          <a:p>
            <a:pPr marL="914400" lvl="1" indent="-457200">
              <a:buFont typeface="+mj-lt"/>
              <a:buAutoNum type="arabicPeriod"/>
            </a:pPr>
            <a:endParaRPr lang="en-US" sz="2800" dirty="0"/>
          </a:p>
          <a:p>
            <a:pPr marL="0" indent="0">
              <a:buNone/>
            </a:pPr>
            <a:r>
              <a:rPr lang="en-US" sz="3200" dirty="0"/>
              <a:t>Contains iterative steps and is itself iterative</a:t>
            </a:r>
          </a:p>
        </p:txBody>
      </p:sp>
    </p:spTree>
    <p:extLst>
      <p:ext uri="{BB962C8B-B14F-4D97-AF65-F5344CB8AC3E}">
        <p14:creationId xmlns:p14="http://schemas.microsoft.com/office/powerpoint/2010/main" val="19284585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11058</TotalTime>
  <Words>1049</Words>
  <Application>Microsoft Macintosh PowerPoint</Application>
  <PresentationFormat>Widescreen</PresentationFormat>
  <Paragraphs>154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Tw Cen MT</vt:lpstr>
      <vt:lpstr>Circuit</vt:lpstr>
      <vt:lpstr>Operationalizing Data Science</vt:lpstr>
      <vt:lpstr>About Jeff</vt:lpstr>
      <vt:lpstr>My Team: Decision Sciences</vt:lpstr>
      <vt:lpstr>Our Data Science Deliverables</vt:lpstr>
      <vt:lpstr>Deliverables: Reports, Documentation, and Apps</vt:lpstr>
      <vt:lpstr>PowerPoint Presentation</vt:lpstr>
      <vt:lpstr>Deliverables: Data Products &amp; Predictive Models</vt:lpstr>
      <vt:lpstr>More Motivation: Being Good Parents to our ML Babies</vt:lpstr>
      <vt:lpstr>Helpful to Recall The Data Science Process</vt:lpstr>
      <vt:lpstr>PowerPoint Presentation</vt:lpstr>
      <vt:lpstr>PowerPoint Presentation</vt:lpstr>
      <vt:lpstr>PowerPoint Presentation</vt:lpstr>
      <vt:lpstr>How do we turn diagrams into Something Useful?</vt:lpstr>
      <vt:lpstr>Data Science Tooling is A Big Industry</vt:lpstr>
      <vt:lpstr>PowerPoint Presentation</vt:lpstr>
      <vt:lpstr>Necessary Components</vt:lpstr>
      <vt:lpstr>Amazon Web Services (Crash Course)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Haven’t Fully Deployed this Piece Yet…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Operationalizing Data Science</dc:title>
  <dc:creator>Keller, Jeff (CAI - Burlington)</dc:creator>
  <cp:lastModifiedBy>Keller, Jeff (CAI - Burlington)</cp:lastModifiedBy>
  <cp:revision>2</cp:revision>
  <dcterms:created xsi:type="dcterms:W3CDTF">2018-11-08T14:34:19Z</dcterms:created>
  <dcterms:modified xsi:type="dcterms:W3CDTF">2019-03-06T00:42:21Z</dcterms:modified>
</cp:coreProperties>
</file>